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92" r:id="rId2"/>
    <p:sldMasterId id="2147483704" r:id="rId3"/>
    <p:sldMasterId id="2147483722" r:id="rId4"/>
  </p:sldMasterIdLst>
  <p:notesMasterIdLst>
    <p:notesMasterId r:id="rId14"/>
  </p:notesMasterIdLst>
  <p:sldIdLst>
    <p:sldId id="543" r:id="rId5"/>
    <p:sldId id="552" r:id="rId6"/>
    <p:sldId id="549" r:id="rId7"/>
    <p:sldId id="550" r:id="rId8"/>
    <p:sldId id="554" r:id="rId9"/>
    <p:sldId id="548" r:id="rId10"/>
    <p:sldId id="553" r:id="rId11"/>
    <p:sldId id="555" r:id="rId12"/>
    <p:sldId id="50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66" algn="l" defTabSz="9143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20" algn="l" defTabSz="9143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72" algn="l" defTabSz="9143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26" algn="l" defTabSz="9143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9900"/>
    <a:srgbClr val="33CC33"/>
    <a:srgbClr val="00FF00"/>
    <a:srgbClr val="5B84E9"/>
    <a:srgbClr val="EBD531"/>
    <a:srgbClr val="000000"/>
    <a:srgbClr val="B2B2B2"/>
    <a:srgbClr val="8B5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83" autoAdjust="0"/>
    <p:restoredTop sz="94660" autoAdjust="0"/>
  </p:normalViewPr>
  <p:slideViewPr>
    <p:cSldViewPr>
      <p:cViewPr>
        <p:scale>
          <a:sx n="75" d="100"/>
          <a:sy n="75" d="100"/>
        </p:scale>
        <p:origin x="-18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FBA06-2105-4118-A528-C59F9E6BA272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2C2A-B06E-4021-A34F-E072B5B85D3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977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4" indent="0" algn="ctr">
              <a:buNone/>
              <a:defRPr/>
            </a:lvl2pPr>
            <a:lvl3pPr marL="914306" indent="0" algn="ctr">
              <a:buNone/>
              <a:defRPr/>
            </a:lvl3pPr>
            <a:lvl4pPr marL="1371460" indent="0" algn="ctr">
              <a:buNone/>
              <a:defRPr/>
            </a:lvl4pPr>
            <a:lvl5pPr marL="1828613" indent="0" algn="ctr">
              <a:buNone/>
              <a:defRPr/>
            </a:lvl5pPr>
            <a:lvl6pPr marL="2285766" indent="0" algn="ctr">
              <a:buNone/>
              <a:defRPr/>
            </a:lvl6pPr>
            <a:lvl7pPr marL="2742920" indent="0" algn="ctr">
              <a:buNone/>
              <a:defRPr/>
            </a:lvl7pPr>
            <a:lvl8pPr marL="3200072" indent="0" algn="ctr">
              <a:buNone/>
              <a:defRPr/>
            </a:lvl8pPr>
            <a:lvl9pPr marL="3657226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6DF20-36A8-4C06-B9C1-7AAB5C206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C04B6-1EFB-4548-9A1B-CC95839DE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01079-B8FE-40FC-9BD4-BF095B7C3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B34CE-CBDE-43E1-A450-413E09560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th-TH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DAB4-ADA2-4650-9A4C-000B87DD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ชื่อเรื่องและเนื้อหา 2 ส่วนเหนือ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85800" y="1981201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981201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8DA7A-658C-4A5A-886D-BC8C055F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815E2-F4C7-48CD-9886-C79B31A68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ชื่อเรื่อง ข้อความ และ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981201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156F3-3FD6-43A4-8BB9-05EC91827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ชื่อเรื่อง เนื้อหา 1 ส่วน และ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981201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08157-3C2D-4467-A28F-6E1D27C3F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C7C-88A3-4AF1-847D-3F2AC394C0DA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769E-6F7F-46D3-BA5E-4DDF1F86B2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C7C-88A3-4AF1-847D-3F2AC394C0DA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769E-6F7F-46D3-BA5E-4DDF1F86B2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A4DA1-469C-4FBF-AC50-732467B4E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C7C-88A3-4AF1-847D-3F2AC394C0DA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769E-6F7F-46D3-BA5E-4DDF1F86B2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C7C-88A3-4AF1-847D-3F2AC394C0DA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769E-6F7F-46D3-BA5E-4DDF1F86B2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C7C-88A3-4AF1-847D-3F2AC394C0DA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769E-6F7F-46D3-BA5E-4DDF1F86B2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C7C-88A3-4AF1-847D-3F2AC394C0DA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769E-6F7F-46D3-BA5E-4DDF1F86B2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C7C-88A3-4AF1-847D-3F2AC394C0DA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769E-6F7F-46D3-BA5E-4DDF1F86B2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C7C-88A3-4AF1-847D-3F2AC394C0DA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769E-6F7F-46D3-BA5E-4DDF1F86B2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3" indent="0">
              <a:buNone/>
              <a:defRPr sz="2000"/>
            </a:lvl5pPr>
            <a:lvl6pPr marL="2285766" indent="0">
              <a:buNone/>
              <a:defRPr sz="2000"/>
            </a:lvl6pPr>
            <a:lvl7pPr marL="2742920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C7C-88A3-4AF1-847D-3F2AC394C0DA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769E-6F7F-46D3-BA5E-4DDF1F86B2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C7C-88A3-4AF1-847D-3F2AC394C0DA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769E-6F7F-46D3-BA5E-4DDF1F86B2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7C7C-88A3-4AF1-847D-3F2AC394C0DA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769E-6F7F-46D3-BA5E-4DDF1F86B2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6DF20-36A8-4C06-B9C1-7AAB5C206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1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4" indent="0">
              <a:buNone/>
              <a:defRPr sz="1800"/>
            </a:lvl2pPr>
            <a:lvl3pPr marL="914306" indent="0">
              <a:buNone/>
              <a:defRPr sz="1600"/>
            </a:lvl3pPr>
            <a:lvl4pPr marL="1371460" indent="0">
              <a:buNone/>
              <a:defRPr sz="1400"/>
            </a:lvl4pPr>
            <a:lvl5pPr marL="1828613" indent="0">
              <a:buNone/>
              <a:defRPr sz="1400"/>
            </a:lvl5pPr>
            <a:lvl6pPr marL="2285766" indent="0">
              <a:buNone/>
              <a:defRPr sz="1400"/>
            </a:lvl6pPr>
            <a:lvl7pPr marL="2742920" indent="0">
              <a:buNone/>
              <a:defRPr sz="1400"/>
            </a:lvl7pPr>
            <a:lvl8pPr marL="3200072" indent="0">
              <a:buNone/>
              <a:defRPr sz="1400"/>
            </a:lvl8pPr>
            <a:lvl9pPr marL="3657226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33DE-89FA-4702-8C19-1C496059F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A4DA1-469C-4FBF-AC50-732467B4E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31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33DE-89FA-4702-8C19-1C496059F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383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17FD5-E80B-4C63-B3B0-7D97EBA10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214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D64D8-B2A8-4D45-A9CC-CFDBBD225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666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80A4-BF46-44A3-BCE5-B810B2C0F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286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1DF15-8439-449A-BE85-744F22CEF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605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50E21-51C9-4C17-98A8-B4CDD7BDA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511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43A74-211F-48C3-9EB7-35EFE17F4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001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C04B6-1EFB-4548-9A1B-CC95839DE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875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01079-B8FE-40FC-9BD4-BF095B7C3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1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17FD5-E80B-4C63-B3B0-7D97EBA10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B34CE-CBDE-43E1-A450-413E09560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47768"/>
      </p:ext>
    </p:extLst>
  </p:cSld>
  <p:clrMapOvr>
    <a:masterClrMapping/>
  </p:clrMapOvr>
  <p:transition spd="med">
    <p:randomBar dir="vert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th-TH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DAB4-ADA2-4650-9A4C-000B87DD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65715"/>
      </p:ext>
    </p:extLst>
  </p:cSld>
  <p:clrMapOvr>
    <a:masterClrMapping/>
  </p:clrMapOvr>
  <p:transition spd="med">
    <p:randomBar dir="vert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ชื่อเรื่องและเนื้อหา 2 ส่วนเหนือ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8DA7A-658C-4A5A-886D-BC8C055F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4175"/>
      </p:ext>
    </p:extLst>
  </p:cSld>
  <p:clrMapOvr>
    <a:masterClrMapping/>
  </p:clrMapOvr>
  <p:transition spd="med">
    <p:randomBar dir="vert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815E2-F4C7-48CD-9886-C79B31A68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68811"/>
      </p:ext>
    </p:extLst>
  </p:cSld>
  <p:clrMapOvr>
    <a:masterClrMapping/>
  </p:clrMapOvr>
  <p:transition spd="med">
    <p:randomBar dir="vert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ชื่อเรื่อง ข้อความ และ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156F3-3FD6-43A4-8BB9-05EC91827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37940"/>
      </p:ext>
    </p:extLst>
  </p:cSld>
  <p:clrMapOvr>
    <a:masterClrMapping/>
  </p:clrMapOvr>
  <p:transition spd="med">
    <p:randomBar dir="vert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ชื่อเรื่อง เนื้อหา 1 ส่วน และ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08157-3C2D-4467-A28F-6E1D27C3F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43885"/>
      </p:ext>
    </p:extLst>
  </p:cSld>
  <p:clrMapOvr>
    <a:masterClrMapping/>
  </p:clrMapOvr>
  <p:transition spd="med">
    <p:randomBar dir="vert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4" indent="0" algn="ctr">
              <a:buNone/>
              <a:defRPr/>
            </a:lvl2pPr>
            <a:lvl3pPr marL="914306" indent="0" algn="ctr">
              <a:buNone/>
              <a:defRPr/>
            </a:lvl3pPr>
            <a:lvl4pPr marL="1371460" indent="0" algn="ctr">
              <a:buNone/>
              <a:defRPr/>
            </a:lvl4pPr>
            <a:lvl5pPr marL="1828613" indent="0" algn="ctr">
              <a:buNone/>
              <a:defRPr/>
            </a:lvl5pPr>
            <a:lvl6pPr marL="2285766" indent="0" algn="ctr">
              <a:buNone/>
              <a:defRPr/>
            </a:lvl6pPr>
            <a:lvl7pPr marL="2742920" indent="0" algn="ctr">
              <a:buNone/>
              <a:defRPr/>
            </a:lvl7pPr>
            <a:lvl8pPr marL="3200072" indent="0" algn="ctr">
              <a:buNone/>
              <a:defRPr/>
            </a:lvl8pPr>
            <a:lvl9pPr marL="3657226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45E0CD1-B9AE-4329-B05F-EDBEDEAF5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799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D527D11-33B5-46D6-9FC3-2530D97A1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076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4" indent="0">
              <a:buNone/>
              <a:defRPr sz="1800"/>
            </a:lvl2pPr>
            <a:lvl3pPr marL="914306" indent="0">
              <a:buNone/>
              <a:defRPr sz="1600"/>
            </a:lvl3pPr>
            <a:lvl4pPr marL="1371460" indent="0">
              <a:buNone/>
              <a:defRPr sz="1400"/>
            </a:lvl4pPr>
            <a:lvl5pPr marL="1828613" indent="0">
              <a:buNone/>
              <a:defRPr sz="1400"/>
            </a:lvl5pPr>
            <a:lvl6pPr marL="2285766" indent="0">
              <a:buNone/>
              <a:defRPr sz="1400"/>
            </a:lvl6pPr>
            <a:lvl7pPr marL="2742920" indent="0">
              <a:buNone/>
              <a:defRPr sz="1400"/>
            </a:lvl7pPr>
            <a:lvl8pPr marL="3200072" indent="0">
              <a:buNone/>
              <a:defRPr sz="1400"/>
            </a:lvl8pPr>
            <a:lvl9pPr marL="3657226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F35E387-9FA7-4AC5-946C-AE46095F7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289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9A4E03C-F7F0-42AB-868A-A49589130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9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D64D8-B2A8-4D45-A9CC-CFDBBD225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D119F1B-2E47-40BC-B33F-52FAD93FC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292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AF575CF-2B54-4419-A8FC-573BD6477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907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469F0AE-0674-407E-8B7B-A36975BDA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562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3CEE340-8738-45C0-A57F-82CF58EC0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580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3" indent="0">
              <a:buNone/>
              <a:defRPr sz="2000"/>
            </a:lvl5pPr>
            <a:lvl6pPr marL="2285766" indent="0">
              <a:buNone/>
              <a:defRPr sz="2000"/>
            </a:lvl6pPr>
            <a:lvl7pPr marL="2742920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8CC257C-82B5-48E6-AF66-51C8BFCDF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197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581603C-6767-4856-A111-8F8D30280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263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1983910-075C-46F6-A603-AA4444C4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24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C6B4DA7-8CEE-448A-9328-A12C2C252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7069"/>
      </p:ext>
    </p:extLst>
  </p:cSld>
  <p:clrMapOvr>
    <a:masterClrMapping/>
  </p:clrMapOvr>
  <p:transition spd="med">
    <p:randomBar dir="vert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th-TH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6440A60-453C-4CE8-8B7E-29ED8CB20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01653"/>
      </p:ext>
    </p:extLst>
  </p:cSld>
  <p:clrMapOvr>
    <a:masterClrMapping/>
  </p:clrMapOvr>
  <p:transition spd="med">
    <p:randomBar dir="vert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ชื่อเรื่องและเนื้อหา 2 ส่วนเหนือ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85800" y="1981201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981201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ADB6973-CC2C-4BA3-BEE1-D20C8E5E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80923"/>
      </p:ext>
    </p:extLst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80A4-BF46-44A3-BCE5-B810B2C0F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AC39449-8DD8-4DAE-984A-3A7DB0DD2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9802"/>
      </p:ext>
    </p:extLst>
  </p:cSld>
  <p:clrMapOvr>
    <a:masterClrMapping/>
  </p:clrMapOvr>
  <p:transition spd="med">
    <p:randomBar dir="vert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ชื่อเรื่อง ข้อความ และ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981201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4634EF0-3A3D-4CBA-A2D2-5C1FD2881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18165"/>
      </p:ext>
    </p:extLst>
  </p:cSld>
  <p:clrMapOvr>
    <a:masterClrMapping/>
  </p:clrMapOvr>
  <p:transition spd="med">
    <p:randomBar dir="vert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ชื่อเรื่อง เนื้อหา 1 ส่วน และ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981201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4554938-C47D-401F-A6D4-6D377584E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64278"/>
      </p:ext>
    </p:extLst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1DF15-8439-449A-BE85-744F22CEF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50E21-51C9-4C17-98A8-B4CDD7BDA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3" indent="0">
              <a:buNone/>
              <a:defRPr sz="2000"/>
            </a:lvl5pPr>
            <a:lvl6pPr marL="2285766" indent="0">
              <a:buNone/>
              <a:defRPr sz="2000"/>
            </a:lvl6pPr>
            <a:lvl7pPr marL="2742920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43A74-211F-48C3-9EB7-35EFE17F4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fld id="{52406829-44B0-4A18-91C8-A3485733C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ransition spd="med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5pPr>
      <a:lvl6pPr marL="457154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6pPr>
      <a:lvl7pPr marL="914306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7pPr>
      <a:lvl8pPr marL="137146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8pPr>
      <a:lvl9pPr marL="182861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9pPr>
    </p:titleStyle>
    <p:bodyStyle>
      <a:lvl1pPr marL="342865" indent="-34286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2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883" indent="-22857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036" indent="-22857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190" indent="-22857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343" indent="-22857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96" indent="-22857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650" indent="-22857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802" indent="-22857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6" rIns="91430" bIns="45716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A7C7C-88A3-4AF1-847D-3F2AC394C0DA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4769E-6F7F-46D3-BA5E-4DDF1F86B24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9143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2" algn="l" defTabSz="9143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6" algn="l" defTabSz="91430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0" indent="-228576" algn="l" defTabSz="91430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fld id="{52406829-44B0-4A18-91C8-A3485733C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4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ransition spd="med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9FE1077-AE29-4B3B-A3B6-FB7B0F592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9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ransition spd="med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5pPr>
      <a:lvl6pPr marL="457154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6pPr>
      <a:lvl7pPr marL="914306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7pPr>
      <a:lvl8pPr marL="137146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8pPr>
      <a:lvl9pPr marL="182861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343" indent="-22857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96" indent="-22857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650" indent="-22857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802" indent="-22857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s://scontent-sin1-1.xx.fbcdn.net/hphotos-xpf1/v/t1.0-9/11053916_817961921630186_6349379867193379524_n.jpg?oh=d81716f56e302f92acef841eefa9e751&amp;oe=55FFD5E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1376" y="2204864"/>
            <a:ext cx="5715040" cy="41910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23528" y="285728"/>
            <a:ext cx="5572164" cy="19389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การดำเนินงานชุมชน/</a:t>
            </a:r>
          </a:p>
          <a:p>
            <a:pPr algn="ctr">
              <a:defRPr/>
            </a:pPr>
            <a:r>
              <a:rPr lang="th-TH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หมู่บ้านไอโอดีน</a:t>
            </a:r>
          </a:p>
          <a:p>
            <a:pPr algn="ctr">
              <a:defRPr/>
            </a:pPr>
            <a:r>
              <a:rPr lang="th-TH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ให้ประสบผลสำเร็จ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ดำเนินการ </a:t>
            </a:r>
            <a:r>
              <a:rPr lang="en-US" sz="5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5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ระยะ</a:t>
            </a:r>
            <a:endParaRPr lang="th-TH" sz="54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67744" y="2248274"/>
            <a:ext cx="4402832" cy="676670"/>
          </a:xfr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จัดตั้ง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ตัวแทนเนื้อหา 2"/>
          <p:cNvSpPr txBox="1">
            <a:spLocks/>
          </p:cNvSpPr>
          <p:nvPr/>
        </p:nvSpPr>
        <p:spPr>
          <a:xfrm>
            <a:off x="2278088" y="3616426"/>
            <a:ext cx="4402832" cy="6766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30" tIns="45716" rIns="91430" bIns="45716" rtlCol="0">
            <a:normAutofit/>
          </a:bodyPr>
          <a:lstStyle>
            <a:lvl1pPr marL="342865" indent="-342865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74" indent="-285722" algn="l" defTabSz="9143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83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36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90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3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96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0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02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ธำรงรักษา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2278088" y="4984578"/>
            <a:ext cx="4402832" cy="6766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30" tIns="45716" rIns="91430" bIns="45716" rtlCol="0">
            <a:normAutofit/>
          </a:bodyPr>
          <a:lstStyle>
            <a:lvl1pPr marL="342865" indent="-342865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74" indent="-285722" algn="l" defTabSz="9143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83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36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90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3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96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0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02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พาสู่ความยั่งยืน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05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357554" y="2932354"/>
            <a:ext cx="2428892" cy="28575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COMMUNITY</a:t>
            </a:r>
          </a:p>
          <a:p>
            <a:pPr algn="ctr" defTabSz="914306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CARE</a:t>
            </a:r>
            <a:endParaRPr lang="th-TH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00760" y="2932354"/>
            <a:ext cx="2428892" cy="28575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ENVIRON-</a:t>
            </a:r>
          </a:p>
          <a:p>
            <a:pPr algn="ctr" defTabSz="914306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MENTAL </a:t>
            </a: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CARE</a:t>
            </a:r>
          </a:p>
          <a:p>
            <a:pPr algn="ctr" defTabSz="914306" eaLnBrk="0" hangingPunct="0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(Network)</a:t>
            </a: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14348" y="2932354"/>
            <a:ext cx="2428892" cy="28575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HEALTH</a:t>
            </a:r>
          </a:p>
          <a:p>
            <a:pPr algn="ctr" defTabSz="914306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CARE</a:t>
            </a:r>
            <a:endParaRPr lang="th-TH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0034" y="2360850"/>
            <a:ext cx="4000528" cy="57150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SELF</a:t>
            </a:r>
            <a:endParaRPr lang="th-TH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00562" y="2360850"/>
            <a:ext cx="4143404" cy="57150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CARE</a:t>
            </a:r>
            <a:endParaRPr lang="th-TH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>
            <a:off x="142844" y="1003528"/>
            <a:ext cx="8786874" cy="13573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HEALTH STATUS</a:t>
            </a:r>
            <a:endParaRPr lang="th-TH" sz="2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5720" y="6313310"/>
            <a:ext cx="4286280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LEADERSHIP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0"/>
          <p:cNvSpPr/>
          <p:nvPr/>
        </p:nvSpPr>
        <p:spPr bwMode="auto">
          <a:xfrm>
            <a:off x="500034" y="5789875"/>
            <a:ext cx="2714644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0"/>
          <p:cNvSpPr/>
          <p:nvPr/>
        </p:nvSpPr>
        <p:spPr bwMode="auto">
          <a:xfrm>
            <a:off x="3214678" y="5789874"/>
            <a:ext cx="2714644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MONEY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0"/>
          <p:cNvSpPr/>
          <p:nvPr/>
        </p:nvSpPr>
        <p:spPr bwMode="auto">
          <a:xfrm>
            <a:off x="5929322" y="5789874"/>
            <a:ext cx="2714644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MATERIAL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10"/>
          <p:cNvSpPr/>
          <p:nvPr/>
        </p:nvSpPr>
        <p:spPr bwMode="auto">
          <a:xfrm>
            <a:off x="4572000" y="6309320"/>
            <a:ext cx="4286280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INFORMATION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ตัวแทนเนื้อหา 2"/>
          <p:cNvSpPr txBox="1">
            <a:spLocks/>
          </p:cNvSpPr>
          <p:nvPr/>
        </p:nvSpPr>
        <p:spPr>
          <a:xfrm>
            <a:off x="2267744" y="116632"/>
            <a:ext cx="4402832" cy="6766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343" indent="-228576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496" indent="-228576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650" indent="-228576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5802" indent="-228576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3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3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จัดตั้ง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วงรี 1"/>
          <p:cNvSpPr/>
          <p:nvPr/>
        </p:nvSpPr>
        <p:spPr bwMode="auto">
          <a:xfrm>
            <a:off x="1187624" y="6165304"/>
            <a:ext cx="2304256" cy="644082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7792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00.i.aliimg.com/img/pb/969/093/485/485093969_2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714744" cy="2928934"/>
          </a:xfrm>
          <a:prstGeom prst="rect">
            <a:avLst/>
          </a:prstGeom>
          <a:noFill/>
        </p:spPr>
      </p:pic>
      <p:pic>
        <p:nvPicPr>
          <p:cNvPr id="1028" name="Picture 4" descr="http://s3.amazonaws.com/kidzworld_photo/images/2010419/d8e910ec-0f74-4702-8983-0771d5a1521b/gallery_c%20galle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5"/>
            <a:ext cx="2928926" cy="2857496"/>
          </a:xfrm>
          <a:prstGeom prst="rect">
            <a:avLst/>
          </a:prstGeom>
          <a:noFill/>
        </p:spPr>
      </p:pic>
      <p:pic>
        <p:nvPicPr>
          <p:cNvPr id="1030" name="Picture 6" descr="https://quitsmokingcommunity.org/wp-content/uploads/2015/01/help-someone-quit-smokin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214818"/>
            <a:ext cx="3786182" cy="2643182"/>
          </a:xfrm>
          <a:prstGeom prst="rect">
            <a:avLst/>
          </a:prstGeom>
          <a:noFill/>
        </p:spPr>
      </p:pic>
      <p:pic>
        <p:nvPicPr>
          <p:cNvPr id="1032" name="Picture 8" descr="http://www.clickhome.com.au/wp-content/uploads/sites/4/2013/08/System_Integration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1"/>
            <a:ext cx="3714776" cy="27138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29647" y="500042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ชี้</a:t>
            </a:r>
            <a:endParaRPr lang="th-TH" sz="3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15465" y="6000768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เชียร์</a:t>
            </a:r>
            <a:endParaRPr lang="th-TH" sz="3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01943" y="4425743"/>
            <a:ext cx="1080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ช่วย</a:t>
            </a:r>
            <a:endParaRPr lang="th-TH" sz="3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3702" y="44624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เชื่อม</a:t>
            </a:r>
            <a:endParaRPr lang="th-TH" sz="3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ลูกศรลง 1"/>
          <p:cNvSpPr/>
          <p:nvPr/>
        </p:nvSpPr>
        <p:spPr bwMode="auto">
          <a:xfrm>
            <a:off x="1329647" y="2420888"/>
            <a:ext cx="362033" cy="1793930"/>
          </a:xfrm>
          <a:prstGeom prst="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3" name="ลูกศรขวา 2"/>
          <p:cNvSpPr/>
          <p:nvPr/>
        </p:nvSpPr>
        <p:spPr bwMode="auto">
          <a:xfrm>
            <a:off x="2928926" y="5429253"/>
            <a:ext cx="3083234" cy="376011"/>
          </a:xfrm>
          <a:prstGeom prst="right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4" name="ลูกศรขึ้น 3"/>
          <p:cNvSpPr/>
          <p:nvPr/>
        </p:nvSpPr>
        <p:spPr bwMode="auto">
          <a:xfrm>
            <a:off x="7524328" y="2276872"/>
            <a:ext cx="377615" cy="2148871"/>
          </a:xfrm>
          <a:prstGeom prst="up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0722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357554" y="2909554"/>
            <a:ext cx="2428892" cy="28575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r>
              <a:rPr lang="th-TH" sz="2400" b="1" i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</a:t>
            </a:r>
          </a:p>
          <a:p>
            <a:pPr algn="ctr" defTabSz="914306" eaLnBrk="0" hangingPunct="0">
              <a:defRPr/>
            </a:pPr>
            <a:r>
              <a:rPr lang="th-TH" sz="2400" b="1" i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-ค้นหา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-สำรวจ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-รณรงค์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M&amp;E</a:t>
            </a:r>
            <a:endParaRPr lang="th-TH" sz="2400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endParaRPr lang="th-TH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00760" y="2909554"/>
            <a:ext cx="2428892" cy="28575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r>
              <a:rPr lang="th-TH" sz="2400" b="1" i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</a:t>
            </a:r>
          </a:p>
          <a:p>
            <a:pPr algn="ctr" defTabSz="914306" eaLnBrk="0" hangingPunct="0">
              <a:defRPr/>
            </a:pPr>
            <a:r>
              <a:rPr lang="th-TH" sz="2400" b="1" i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ทางสังคม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-ศูนย์เด็ก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-โรงเรียน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-ร้านอาหาร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-แผงลอย</a:t>
            </a: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14348" y="2909554"/>
            <a:ext cx="2428892" cy="28575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endParaRPr lang="en-US" sz="2400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ANC </a:t>
            </a: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ทีมหมอครอบครัว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FCT)</a:t>
            </a: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0034" y="2338050"/>
            <a:ext cx="4000528" cy="57150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ทานยาเม็ดเสริมไอโอดีน</a:t>
            </a:r>
            <a:endParaRPr lang="th-TH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00562" y="2338050"/>
            <a:ext cx="4143404" cy="57150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ทานเกลือเสริมไอโอดีน</a:t>
            </a:r>
            <a:endParaRPr lang="th-TH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>
            <a:off x="142844" y="980728"/>
            <a:ext cx="8786874" cy="13573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พัฒนาการ / </a:t>
            </a:r>
            <a:r>
              <a:rPr lang="en-US" sz="2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IQ / </a:t>
            </a:r>
            <a:r>
              <a:rPr lang="th-TH" sz="2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คอพอก</a:t>
            </a:r>
            <a:endParaRPr lang="th-TH" sz="2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5720" y="6290510"/>
            <a:ext cx="4286280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คณะทำงาน (ผู้นำ/</a:t>
            </a:r>
            <a:r>
              <a:rPr lang="th-TH" sz="2000" b="1" dirty="0" err="1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ปชช</a:t>
            </a:r>
            <a:r>
              <a:rPr lang="th-TH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.)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0"/>
          <p:cNvSpPr/>
          <p:nvPr/>
        </p:nvSpPr>
        <p:spPr bwMode="auto">
          <a:xfrm>
            <a:off x="500034" y="5767075"/>
            <a:ext cx="2714644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000" b="1" dirty="0" err="1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อส</a:t>
            </a:r>
            <a:r>
              <a:rPr lang="th-TH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ม./</a:t>
            </a:r>
            <a:r>
              <a:rPr lang="th-TH" sz="2000" b="1" dirty="0" err="1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อย</a:t>
            </a:r>
            <a:r>
              <a:rPr lang="th-TH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.น้อย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0"/>
          <p:cNvSpPr/>
          <p:nvPr/>
        </p:nvSpPr>
        <p:spPr bwMode="auto">
          <a:xfrm>
            <a:off x="3214678" y="5767074"/>
            <a:ext cx="2714644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</a:t>
            </a:r>
            <a:r>
              <a:rPr lang="th-TH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ทุนเกลือฯ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0"/>
          <p:cNvSpPr/>
          <p:nvPr/>
        </p:nvSpPr>
        <p:spPr bwMode="auto">
          <a:xfrm>
            <a:off x="5929322" y="5767074"/>
            <a:ext cx="2714644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I-Kit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10"/>
          <p:cNvSpPr/>
          <p:nvPr/>
        </p:nvSpPr>
        <p:spPr bwMode="auto">
          <a:xfrm>
            <a:off x="4572000" y="6286520"/>
            <a:ext cx="4286280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การเฝ้าระวัง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ตัวแทนเนื้อหา 2"/>
          <p:cNvSpPr txBox="1">
            <a:spLocks/>
          </p:cNvSpPr>
          <p:nvPr/>
        </p:nvSpPr>
        <p:spPr>
          <a:xfrm>
            <a:off x="2329408" y="116632"/>
            <a:ext cx="4402832" cy="6766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343" indent="-228576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496" indent="-228576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650" indent="-228576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5802" indent="-228576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3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3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จัดตั้ง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77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357554" y="2909554"/>
            <a:ext cx="2428892" cy="28575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r>
              <a:rPr lang="th-TH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นโยบาย</a:t>
            </a:r>
          </a:p>
          <a:p>
            <a:pPr algn="ctr" defTabSz="914306" eaLnBrk="0" hangingPunct="0">
              <a:defRPr/>
            </a:pPr>
            <a:r>
              <a:rPr lang="th-TH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แผน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-ค้นหา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-สำรวจ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-รณรงค์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M&amp;E</a:t>
            </a:r>
            <a:endParaRPr lang="th-TH" sz="2400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endParaRPr lang="th-TH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00760" y="2909554"/>
            <a:ext cx="2428892" cy="28575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r>
              <a:rPr lang="th-TH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</a:t>
            </a:r>
          </a:p>
          <a:p>
            <a:pPr algn="ctr" defTabSz="914306" eaLnBrk="0" hangingPunct="0">
              <a:defRPr/>
            </a:pPr>
            <a:r>
              <a:rPr lang="th-TH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ทางสังคม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-ศูนย์เด็ก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-โรงเรียน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-ร้านอาหาร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-แผงลอย</a:t>
            </a: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14348" y="2909554"/>
            <a:ext cx="2428892" cy="28575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endParaRPr lang="en-US" sz="2400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ANC </a:t>
            </a: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ทีมหมอครอบครัว</a:t>
            </a:r>
          </a:p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FCT)</a:t>
            </a: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0034" y="2338050"/>
            <a:ext cx="4000528" cy="57150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ทานยาเม็ดเสริมไอโอดีน</a:t>
            </a:r>
            <a:endParaRPr lang="th-TH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00562" y="2338050"/>
            <a:ext cx="4143404" cy="57150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ทานเกลือเสริมไอโอดีน</a:t>
            </a:r>
            <a:endParaRPr lang="th-TH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>
            <a:off x="142844" y="980728"/>
            <a:ext cx="8786874" cy="13573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พัฒนาการ / </a:t>
            </a:r>
            <a:r>
              <a:rPr lang="en-US" sz="2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IQ / </a:t>
            </a:r>
            <a:r>
              <a:rPr lang="th-TH" sz="2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คอพอก</a:t>
            </a:r>
            <a:endParaRPr lang="th-TH" sz="2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5720" y="6290510"/>
            <a:ext cx="4286280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คณะทำงาน (ผู้นำ/</a:t>
            </a:r>
            <a:r>
              <a:rPr lang="th-TH" sz="2000" b="1" dirty="0" err="1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ปชช</a:t>
            </a:r>
            <a:r>
              <a:rPr lang="th-TH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.)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0"/>
          <p:cNvSpPr/>
          <p:nvPr/>
        </p:nvSpPr>
        <p:spPr bwMode="auto">
          <a:xfrm>
            <a:off x="500034" y="5767075"/>
            <a:ext cx="2714644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000" b="1" dirty="0" err="1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อส</a:t>
            </a:r>
            <a:r>
              <a:rPr lang="th-TH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ม./</a:t>
            </a:r>
            <a:r>
              <a:rPr lang="th-TH" sz="2000" b="1" dirty="0" err="1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อย</a:t>
            </a:r>
            <a:r>
              <a:rPr lang="th-TH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.น้อย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0"/>
          <p:cNvSpPr/>
          <p:nvPr/>
        </p:nvSpPr>
        <p:spPr bwMode="auto">
          <a:xfrm>
            <a:off x="3214678" y="5767074"/>
            <a:ext cx="2714644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</a:t>
            </a:r>
            <a:r>
              <a:rPr lang="th-TH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ทุนเกลือฯ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0"/>
          <p:cNvSpPr/>
          <p:nvPr/>
        </p:nvSpPr>
        <p:spPr bwMode="auto">
          <a:xfrm>
            <a:off x="5929322" y="5767074"/>
            <a:ext cx="2714644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I-Kit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10"/>
          <p:cNvSpPr/>
          <p:nvPr/>
        </p:nvSpPr>
        <p:spPr bwMode="auto">
          <a:xfrm>
            <a:off x="4572000" y="6286520"/>
            <a:ext cx="4286280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th-TH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การเฝ้าระวัง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ตัวแทนเนื้อหา 2"/>
          <p:cNvSpPr txBox="1">
            <a:spLocks/>
          </p:cNvSpPr>
          <p:nvPr/>
        </p:nvSpPr>
        <p:spPr>
          <a:xfrm>
            <a:off x="2278088" y="116632"/>
            <a:ext cx="4402832" cy="6766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30" tIns="45716" rIns="91430" bIns="45716" rtlCol="0">
            <a:normAutofit/>
          </a:bodyPr>
          <a:lstStyle>
            <a:lvl1pPr marL="342865" indent="-342865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74" indent="-285722" algn="l" defTabSz="9143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83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36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90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3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96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0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02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ธำรงรักษา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วงรี 15"/>
          <p:cNvSpPr/>
          <p:nvPr/>
        </p:nvSpPr>
        <p:spPr bwMode="auto">
          <a:xfrm>
            <a:off x="5436096" y="6165304"/>
            <a:ext cx="2304256" cy="644082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5924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00.i.aliimg.com/img/pb/969/093/485/485093969_2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714744" cy="2928934"/>
          </a:xfrm>
          <a:prstGeom prst="rect">
            <a:avLst/>
          </a:prstGeom>
          <a:noFill/>
        </p:spPr>
      </p:pic>
      <p:pic>
        <p:nvPicPr>
          <p:cNvPr id="1028" name="Picture 4" descr="http://s3.amazonaws.com/kidzworld_photo/images/2010419/d8e910ec-0f74-4702-8983-0771d5a1521b/gallery_c%20galle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5"/>
            <a:ext cx="2928926" cy="2857496"/>
          </a:xfrm>
          <a:prstGeom prst="rect">
            <a:avLst/>
          </a:prstGeom>
          <a:noFill/>
        </p:spPr>
      </p:pic>
      <p:pic>
        <p:nvPicPr>
          <p:cNvPr id="1030" name="Picture 6" descr="https://quitsmokingcommunity.org/wp-content/uploads/2015/01/help-someone-quit-smokin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214818"/>
            <a:ext cx="3786182" cy="2643182"/>
          </a:xfrm>
          <a:prstGeom prst="rect">
            <a:avLst/>
          </a:prstGeom>
          <a:noFill/>
        </p:spPr>
      </p:pic>
      <p:pic>
        <p:nvPicPr>
          <p:cNvPr id="1032" name="Picture 8" descr="http://www.clickhome.com.au/wp-content/uploads/sites/4/2013/08/System_Integration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1"/>
            <a:ext cx="3714776" cy="2713820"/>
          </a:xfrm>
          <a:prstGeom prst="rect">
            <a:avLst/>
          </a:prstGeom>
          <a:noFill/>
        </p:spPr>
      </p:pic>
      <p:pic>
        <p:nvPicPr>
          <p:cNvPr id="1034" name="Picture 10" descr="http://images.clipartpanda.com/smiley-face-clip-art-thumbs-up-clipart-two-thumbs-up-happy-smiley-emoticon-512x512-eec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55776" y="1637328"/>
            <a:ext cx="3590916" cy="30158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29647" y="500042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ชี้</a:t>
            </a:r>
            <a:endParaRPr lang="th-TH" sz="3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15465" y="6000768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เชียร์</a:t>
            </a:r>
            <a:endParaRPr lang="th-TH" sz="3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01943" y="4425743"/>
            <a:ext cx="1080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ช่วย</a:t>
            </a:r>
            <a:endParaRPr lang="th-TH" sz="3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3702" y="44624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เชื่อม</a:t>
            </a:r>
            <a:endParaRPr lang="th-TH" sz="3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0496" y="3933056"/>
            <a:ext cx="837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ชม</a:t>
            </a:r>
            <a:endParaRPr lang="th-TH" sz="3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ลูกศรลง 1"/>
          <p:cNvSpPr/>
          <p:nvPr/>
        </p:nvSpPr>
        <p:spPr bwMode="auto">
          <a:xfrm>
            <a:off x="1329647" y="2420888"/>
            <a:ext cx="362033" cy="1793930"/>
          </a:xfrm>
          <a:prstGeom prst="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th-TH" sz="2400" smtClean="0">
              <a:solidFill>
                <a:prstClr val="black"/>
              </a:solidFill>
              <a:latin typeface="Angsana New" pitchFamily="18" charset="-34"/>
            </a:endParaRPr>
          </a:p>
        </p:txBody>
      </p:sp>
      <p:sp>
        <p:nvSpPr>
          <p:cNvPr id="3" name="ลูกศรขวา 2"/>
          <p:cNvSpPr/>
          <p:nvPr/>
        </p:nvSpPr>
        <p:spPr bwMode="auto">
          <a:xfrm>
            <a:off x="2928926" y="5429253"/>
            <a:ext cx="3083234" cy="376011"/>
          </a:xfrm>
          <a:prstGeom prst="right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th-TH" sz="2400" smtClean="0">
              <a:solidFill>
                <a:prstClr val="black"/>
              </a:solidFill>
              <a:latin typeface="Angsana New" pitchFamily="18" charset="-34"/>
            </a:endParaRPr>
          </a:p>
        </p:txBody>
      </p:sp>
      <p:sp>
        <p:nvSpPr>
          <p:cNvPr id="4" name="ลูกศรขึ้น 3"/>
          <p:cNvSpPr/>
          <p:nvPr/>
        </p:nvSpPr>
        <p:spPr bwMode="auto">
          <a:xfrm>
            <a:off x="7524328" y="2276872"/>
            <a:ext cx="377615" cy="2148871"/>
          </a:xfrm>
          <a:prstGeom prst="up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th-TH" sz="2400" smtClean="0">
              <a:solidFill>
                <a:prstClr val="black"/>
              </a:solidFill>
              <a:latin typeface="Angsana New" pitchFamily="18" charset="-34"/>
            </a:endParaRPr>
          </a:p>
        </p:txBody>
      </p:sp>
      <p:sp>
        <p:nvSpPr>
          <p:cNvPr id="5" name="ลูกศรซ้าย 4"/>
          <p:cNvSpPr/>
          <p:nvPr/>
        </p:nvSpPr>
        <p:spPr bwMode="auto">
          <a:xfrm rot="19291286">
            <a:off x="5061342" y="1259112"/>
            <a:ext cx="1174575" cy="408678"/>
          </a:xfrm>
          <a:prstGeom prst="left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th-TH" sz="2400" smtClean="0">
              <a:solidFill>
                <a:prstClr val="black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7138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357554" y="2932354"/>
            <a:ext cx="2428892" cy="28575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endParaRPr lang="en-US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endParaRPr lang="en-US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r>
              <a:rPr lang="th-TH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ชุมชน</a:t>
            </a:r>
            <a:endParaRPr lang="th-TH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00760" y="2932354"/>
            <a:ext cx="2428892" cy="28575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endParaRPr lang="en-US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endParaRPr lang="en-US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r>
              <a:rPr lang="th-TH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ท้องถิ่น</a:t>
            </a:r>
            <a:endParaRPr lang="en-US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14348" y="2932354"/>
            <a:ext cx="2428892" cy="28575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endParaRPr lang="en-US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endParaRPr lang="en-US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914306" eaLnBrk="0" hangingPunct="0">
              <a:defRPr/>
            </a:pPr>
            <a:r>
              <a:rPr lang="th-TH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รัฐ</a:t>
            </a:r>
            <a:endParaRPr lang="th-TH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0034" y="2360850"/>
            <a:ext cx="4000528" cy="57150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SELF</a:t>
            </a:r>
            <a:endParaRPr lang="th-TH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00562" y="2360850"/>
            <a:ext cx="4143404" cy="57150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CARE</a:t>
            </a:r>
            <a:endParaRPr lang="th-TH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>
            <a:off x="142844" y="1003528"/>
            <a:ext cx="8786874" cy="13573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HEALTH STATUS</a:t>
            </a:r>
            <a:endParaRPr lang="th-TH" sz="2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5720" y="6313310"/>
            <a:ext cx="4286280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LEADERSHIP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0"/>
          <p:cNvSpPr/>
          <p:nvPr/>
        </p:nvSpPr>
        <p:spPr bwMode="auto">
          <a:xfrm>
            <a:off x="500034" y="5789875"/>
            <a:ext cx="2714644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0"/>
          <p:cNvSpPr/>
          <p:nvPr/>
        </p:nvSpPr>
        <p:spPr bwMode="auto">
          <a:xfrm>
            <a:off x="3214678" y="5789874"/>
            <a:ext cx="2714644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MONEY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0"/>
          <p:cNvSpPr/>
          <p:nvPr/>
        </p:nvSpPr>
        <p:spPr bwMode="auto">
          <a:xfrm>
            <a:off x="5929322" y="5789874"/>
            <a:ext cx="2714644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MATERIAL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10"/>
          <p:cNvSpPr/>
          <p:nvPr/>
        </p:nvSpPr>
        <p:spPr bwMode="auto">
          <a:xfrm>
            <a:off x="4572000" y="6309320"/>
            <a:ext cx="4286280" cy="50006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91430" tIns="45716" rIns="91430" bIns="45716"/>
          <a:lstStyle/>
          <a:p>
            <a:pPr algn="ctr" defTabSz="914306" eaLnBrk="0" hangingPunct="0">
              <a:defRPr/>
            </a:pPr>
            <a:r>
              <a:rPr lang="en-US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INFORMATION</a:t>
            </a:r>
            <a:endParaRPr lang="th-TH" sz="2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ตัวแทนเนื้อหา 2"/>
          <p:cNvSpPr txBox="1">
            <a:spLocks/>
          </p:cNvSpPr>
          <p:nvPr/>
        </p:nvSpPr>
        <p:spPr>
          <a:xfrm>
            <a:off x="2329408" y="116632"/>
            <a:ext cx="4402832" cy="6766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30" tIns="45716" rIns="91430" bIns="45716" rtlCol="0">
            <a:normAutofit/>
          </a:bodyPr>
          <a:lstStyle>
            <a:lvl1pPr marL="342865" indent="-342865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74" indent="-285722" algn="l" defTabSz="9143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83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36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90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3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96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0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02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พาสู่ความยั่งยืน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ตัวแทนเนื้อหา 2"/>
          <p:cNvSpPr txBox="1">
            <a:spLocks/>
          </p:cNvSpPr>
          <p:nvPr/>
        </p:nvSpPr>
        <p:spPr>
          <a:xfrm>
            <a:off x="1259632" y="3328394"/>
            <a:ext cx="2459102" cy="6766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30" tIns="45716" rIns="91430" bIns="45716" rtlCol="0">
            <a:normAutofit/>
          </a:bodyPr>
          <a:lstStyle>
            <a:lvl1pPr marL="342865" indent="-342865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74" indent="-285722" algn="l" defTabSz="9143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83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36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90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3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96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0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02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บทบาท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ตัวแทนเนื้อหา 2"/>
          <p:cNvSpPr txBox="1">
            <a:spLocks/>
          </p:cNvSpPr>
          <p:nvPr/>
        </p:nvSpPr>
        <p:spPr>
          <a:xfrm>
            <a:off x="5364088" y="3328394"/>
            <a:ext cx="2459102" cy="6766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30" tIns="45716" rIns="91430" bIns="45716" rtlCol="0">
            <a:normAutofit/>
          </a:bodyPr>
          <a:lstStyle>
            <a:lvl1pPr marL="342865" indent="-342865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74" indent="-285722" algn="l" defTabSz="9143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83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36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90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3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96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0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02" indent="-228576" algn="l" defTabSz="91430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งานประจำ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ลูกศรขวา 2"/>
          <p:cNvSpPr/>
          <p:nvPr/>
        </p:nvSpPr>
        <p:spPr bwMode="auto">
          <a:xfrm>
            <a:off x="3779912" y="3573016"/>
            <a:ext cx="1512168" cy="28803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4" name="วงรี 3"/>
          <p:cNvSpPr/>
          <p:nvPr/>
        </p:nvSpPr>
        <p:spPr bwMode="auto">
          <a:xfrm>
            <a:off x="2771800" y="1484784"/>
            <a:ext cx="3456384" cy="876065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4423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lip_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2" y="0"/>
            <a:ext cx="9180513" cy="6861175"/>
          </a:xfrm>
          <a:prstGeom prst="rect">
            <a:avLst/>
          </a:prstGeom>
          <a:noFill/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4067175" y="1125538"/>
            <a:ext cx="4608513" cy="1409700"/>
          </a:xfrm>
          <a:prstGeom prst="rect">
            <a:avLst/>
          </a:prstGeom>
        </p:spPr>
        <p:txBody>
          <a:bodyPr wrap="none" lIns="91430" tIns="45716" rIns="91430" bIns="45716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JasmineUPC"/>
                <a:cs typeface="JasmineUPC"/>
              </a:rPr>
              <a:t>สวัสดี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รถไฟใต้ดิน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ank Presentation.pot">
      <a:majorFont>
        <a:latin typeface="Angsana New"/>
        <a:ea typeface=""/>
        <a:cs typeface=""/>
      </a:majorFont>
      <a:minorFont>
        <a:latin typeface="Angsana New"/>
        <a:ea typeface=""/>
        <a:cs typeface="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ank Presentation">
  <a:themeElements>
    <a:clrScheme name="รถไฟใต้ดิน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ank Presentation.pot">
      <a:majorFont>
        <a:latin typeface="Angsana New"/>
        <a:ea typeface=""/>
        <a:cs typeface=""/>
      </a:majorFont>
      <a:minorFont>
        <a:latin typeface="Angsana New"/>
        <a:ea typeface=""/>
        <a:cs typeface="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ank Presentation">
  <a:themeElements>
    <a:clrScheme name="รถไฟใต้ดิน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ank Presentation.pot">
      <a:majorFont>
        <a:latin typeface="Angsana New"/>
        <a:ea typeface=""/>
        <a:cs typeface=""/>
      </a:majorFont>
      <a:minorFont>
        <a:latin typeface="Angsana New"/>
        <a:ea typeface=""/>
        <a:cs typeface="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252TGp_food_light_v2</Template>
  <TotalTime>2914</TotalTime>
  <Words>213</Words>
  <Application>Microsoft Office PowerPoint</Application>
  <PresentationFormat>นำเสนอทางหน้าจอ (4:3)</PresentationFormat>
  <Paragraphs>118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4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3" baseType="lpstr">
      <vt:lpstr>1_Blank Presentation</vt:lpstr>
      <vt:lpstr>ชุดรูปแบบของ Office</vt:lpstr>
      <vt:lpstr>2_Blank Presentation</vt:lpstr>
      <vt:lpstr>4_Blank Presentation</vt:lpstr>
      <vt:lpstr>งานนำเสนอ PowerPoint</vt:lpstr>
      <vt:lpstr>ดำเนินการ 3 ระยะ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การสร้างสุขภาพ โดยเน้นอาหารเมนูสุขภาพโรงพยาบาล</dc:title>
  <dc:creator>HomeUser</dc:creator>
  <cp:lastModifiedBy>Microsoft</cp:lastModifiedBy>
  <cp:revision>413</cp:revision>
  <dcterms:created xsi:type="dcterms:W3CDTF">2012-04-27T07:21:31Z</dcterms:created>
  <dcterms:modified xsi:type="dcterms:W3CDTF">2015-06-25T12:06:57Z</dcterms:modified>
</cp:coreProperties>
</file>