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92" r:id="rId2"/>
    <p:sldMasterId id="2147483704" r:id="rId3"/>
    <p:sldMasterId id="2147483722" r:id="rId4"/>
  </p:sldMasterIdLst>
  <p:notesMasterIdLst>
    <p:notesMasterId r:id="rId14"/>
  </p:notesMasterIdLst>
  <p:sldIdLst>
    <p:sldId id="543" r:id="rId5"/>
    <p:sldId id="552" r:id="rId6"/>
    <p:sldId id="549" r:id="rId7"/>
    <p:sldId id="550" r:id="rId8"/>
    <p:sldId id="554" r:id="rId9"/>
    <p:sldId id="548" r:id="rId10"/>
    <p:sldId id="553" r:id="rId11"/>
    <p:sldId id="555" r:id="rId12"/>
    <p:sldId id="500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15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30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46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61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5766" algn="l" defTabSz="914306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2920" algn="l" defTabSz="914306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072" algn="l" defTabSz="914306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226" algn="l" defTabSz="914306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FF"/>
    <a:srgbClr val="FF9900"/>
    <a:srgbClr val="33CC33"/>
    <a:srgbClr val="00FF00"/>
    <a:srgbClr val="5B84E9"/>
    <a:srgbClr val="EBD531"/>
    <a:srgbClr val="000000"/>
    <a:srgbClr val="B2B2B2"/>
    <a:srgbClr val="8B5D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ไม่มีลักษณะ, เส้นตาราง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483" autoAdjust="0"/>
    <p:restoredTop sz="94660" autoAdjust="0"/>
  </p:normalViewPr>
  <p:slideViewPr>
    <p:cSldViewPr>
      <p:cViewPr>
        <p:scale>
          <a:sx n="75" d="100"/>
          <a:sy n="75" d="100"/>
        </p:scale>
        <p:origin x="-18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2" d="100"/>
        <a:sy n="102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4FBA06-2105-4118-A528-C59F9E6BA272}" type="datetimeFigureOut">
              <a:rPr lang="th-TH" smtClean="0"/>
              <a:pPr/>
              <a:t>25/06/58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E2C2A-B06E-4021-A34F-E072B5B85D3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09773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4" algn="l" defTabSz="9143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6" algn="l" defTabSz="9143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60" algn="l" defTabSz="9143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13" algn="l" defTabSz="9143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6" algn="l" defTabSz="9143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20" algn="l" defTabSz="9143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72" algn="l" defTabSz="9143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26" algn="l" defTabSz="9143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54" indent="0" algn="ctr">
              <a:buNone/>
              <a:defRPr/>
            </a:lvl2pPr>
            <a:lvl3pPr marL="914306" indent="0" algn="ctr">
              <a:buNone/>
              <a:defRPr/>
            </a:lvl3pPr>
            <a:lvl4pPr marL="1371460" indent="0" algn="ctr">
              <a:buNone/>
              <a:defRPr/>
            </a:lvl4pPr>
            <a:lvl5pPr marL="1828613" indent="0" algn="ctr">
              <a:buNone/>
              <a:defRPr/>
            </a:lvl5pPr>
            <a:lvl6pPr marL="2285766" indent="0" algn="ctr">
              <a:buNone/>
              <a:defRPr/>
            </a:lvl6pPr>
            <a:lvl7pPr marL="2742920" indent="0" algn="ctr">
              <a:buNone/>
              <a:defRPr/>
            </a:lvl7pPr>
            <a:lvl8pPr marL="3200072" indent="0" algn="ctr">
              <a:buNone/>
              <a:defRPr/>
            </a:lvl8pPr>
            <a:lvl9pPr marL="3657226" indent="0" algn="ctr">
              <a:buNone/>
              <a:defRPr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6DF20-36A8-4C06-B9C1-7AAB5C206A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C04B6-1EFB-4548-9A1B-CC95839DEF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01079-B8FE-40FC-9BD4-BF095B7C30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B34CE-CBDE-43E1-A450-413E09560B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ชื่อเรื่องและตารา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ตาราง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th-TH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7DAB4-ADA2-4650-9A4C-000B87DDCB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ชื่อเรื่องและเนื้อหา 2 ส่วนเหนือข้อควา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85800" y="1981201"/>
            <a:ext cx="3810000" cy="19812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quarter" idx="2"/>
          </p:nvPr>
        </p:nvSpPr>
        <p:spPr>
          <a:xfrm>
            <a:off x="4648200" y="1981201"/>
            <a:ext cx="3810000" cy="19812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half" idx="3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8DA7A-658C-4A5A-886D-BC8C055F2D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ชื่อเรื่อง ข้อความ 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815E2-F4C7-48CD-9886-C79B31A680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ชื่อเรื่อง ข้อความ และ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quarter" idx="2"/>
          </p:nvPr>
        </p:nvSpPr>
        <p:spPr>
          <a:xfrm>
            <a:off x="4648200" y="1981201"/>
            <a:ext cx="3810000" cy="19812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เนื้อหา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156F3-3FD6-43A4-8BB9-05EC91827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ชื่อเรื่อง เนื้อหา 1 ส่วน และ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quarter" idx="2"/>
          </p:nvPr>
        </p:nvSpPr>
        <p:spPr>
          <a:xfrm>
            <a:off x="4648200" y="1981201"/>
            <a:ext cx="3810000" cy="19812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เนื้อหา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08157-3C2D-4467-A28F-6E1D27C3F0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Bar dir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7C7C-88A3-4AF1-847D-3F2AC394C0DA}" type="datetimeFigureOut">
              <a:rPr lang="th-TH" smtClean="0"/>
              <a:pPr/>
              <a:t>25/06/58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4769E-6F7F-46D3-BA5E-4DDF1F86B24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7C7C-88A3-4AF1-847D-3F2AC394C0DA}" type="datetimeFigureOut">
              <a:rPr lang="th-TH" smtClean="0"/>
              <a:pPr/>
              <a:t>25/06/58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4769E-6F7F-46D3-BA5E-4DDF1F86B24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A4DA1-469C-4FBF-AC50-732467B4E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0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7C7C-88A3-4AF1-847D-3F2AC394C0DA}" type="datetimeFigureOut">
              <a:rPr lang="th-TH" smtClean="0"/>
              <a:pPr/>
              <a:t>25/06/58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4769E-6F7F-46D3-BA5E-4DDF1F86B24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7C7C-88A3-4AF1-847D-3F2AC394C0DA}" type="datetimeFigureOut">
              <a:rPr lang="th-TH" smtClean="0"/>
              <a:pPr/>
              <a:t>25/06/58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4769E-6F7F-46D3-BA5E-4DDF1F86B24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6" indent="0">
              <a:buNone/>
              <a:defRPr sz="1800" b="1"/>
            </a:lvl3pPr>
            <a:lvl4pPr marL="1371460" indent="0">
              <a:buNone/>
              <a:defRPr sz="1600" b="1"/>
            </a:lvl4pPr>
            <a:lvl5pPr marL="1828613" indent="0">
              <a:buNone/>
              <a:defRPr sz="1600" b="1"/>
            </a:lvl5pPr>
            <a:lvl6pPr marL="2285766" indent="0">
              <a:buNone/>
              <a:defRPr sz="1600" b="1"/>
            </a:lvl6pPr>
            <a:lvl7pPr marL="2742920" indent="0">
              <a:buNone/>
              <a:defRPr sz="1600" b="1"/>
            </a:lvl7pPr>
            <a:lvl8pPr marL="3200072" indent="0">
              <a:buNone/>
              <a:defRPr sz="1600" b="1"/>
            </a:lvl8pPr>
            <a:lvl9pPr marL="3657226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6" indent="0">
              <a:buNone/>
              <a:defRPr sz="1800" b="1"/>
            </a:lvl3pPr>
            <a:lvl4pPr marL="1371460" indent="0">
              <a:buNone/>
              <a:defRPr sz="1600" b="1"/>
            </a:lvl4pPr>
            <a:lvl5pPr marL="1828613" indent="0">
              <a:buNone/>
              <a:defRPr sz="1600" b="1"/>
            </a:lvl5pPr>
            <a:lvl6pPr marL="2285766" indent="0">
              <a:buNone/>
              <a:defRPr sz="1600" b="1"/>
            </a:lvl6pPr>
            <a:lvl7pPr marL="2742920" indent="0">
              <a:buNone/>
              <a:defRPr sz="1600" b="1"/>
            </a:lvl7pPr>
            <a:lvl8pPr marL="3200072" indent="0">
              <a:buNone/>
              <a:defRPr sz="1600" b="1"/>
            </a:lvl8pPr>
            <a:lvl9pPr marL="3657226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7C7C-88A3-4AF1-847D-3F2AC394C0DA}" type="datetimeFigureOut">
              <a:rPr lang="th-TH" smtClean="0"/>
              <a:pPr/>
              <a:t>25/06/58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4769E-6F7F-46D3-BA5E-4DDF1F86B24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7C7C-88A3-4AF1-847D-3F2AC394C0DA}" type="datetimeFigureOut">
              <a:rPr lang="th-TH" smtClean="0"/>
              <a:pPr/>
              <a:t>25/06/58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4769E-6F7F-46D3-BA5E-4DDF1F86B24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7C7C-88A3-4AF1-847D-3F2AC394C0DA}" type="datetimeFigureOut">
              <a:rPr lang="th-TH" smtClean="0"/>
              <a:pPr/>
              <a:t>25/06/58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4769E-6F7F-46D3-BA5E-4DDF1F86B24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54" indent="0">
              <a:buNone/>
              <a:defRPr sz="1200"/>
            </a:lvl2pPr>
            <a:lvl3pPr marL="914306" indent="0">
              <a:buNone/>
              <a:defRPr sz="1000"/>
            </a:lvl3pPr>
            <a:lvl4pPr marL="1371460" indent="0">
              <a:buNone/>
              <a:defRPr sz="900"/>
            </a:lvl4pPr>
            <a:lvl5pPr marL="1828613" indent="0">
              <a:buNone/>
              <a:defRPr sz="900"/>
            </a:lvl5pPr>
            <a:lvl6pPr marL="2285766" indent="0">
              <a:buNone/>
              <a:defRPr sz="900"/>
            </a:lvl6pPr>
            <a:lvl7pPr marL="2742920" indent="0">
              <a:buNone/>
              <a:defRPr sz="900"/>
            </a:lvl7pPr>
            <a:lvl8pPr marL="3200072" indent="0">
              <a:buNone/>
              <a:defRPr sz="900"/>
            </a:lvl8pPr>
            <a:lvl9pPr marL="3657226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7C7C-88A3-4AF1-847D-3F2AC394C0DA}" type="datetimeFigureOut">
              <a:rPr lang="th-TH" smtClean="0"/>
              <a:pPr/>
              <a:t>25/06/58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4769E-6F7F-46D3-BA5E-4DDF1F86B24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54" indent="0">
              <a:buNone/>
              <a:defRPr sz="2800"/>
            </a:lvl2pPr>
            <a:lvl3pPr marL="914306" indent="0">
              <a:buNone/>
              <a:defRPr sz="2400"/>
            </a:lvl3pPr>
            <a:lvl4pPr marL="1371460" indent="0">
              <a:buNone/>
              <a:defRPr sz="2000"/>
            </a:lvl4pPr>
            <a:lvl5pPr marL="1828613" indent="0">
              <a:buNone/>
              <a:defRPr sz="2000"/>
            </a:lvl5pPr>
            <a:lvl6pPr marL="2285766" indent="0">
              <a:buNone/>
              <a:defRPr sz="2000"/>
            </a:lvl6pPr>
            <a:lvl7pPr marL="2742920" indent="0">
              <a:buNone/>
              <a:defRPr sz="2000"/>
            </a:lvl7pPr>
            <a:lvl8pPr marL="3200072" indent="0">
              <a:buNone/>
              <a:defRPr sz="2000"/>
            </a:lvl8pPr>
            <a:lvl9pPr marL="3657226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54" indent="0">
              <a:buNone/>
              <a:defRPr sz="1200"/>
            </a:lvl2pPr>
            <a:lvl3pPr marL="914306" indent="0">
              <a:buNone/>
              <a:defRPr sz="1000"/>
            </a:lvl3pPr>
            <a:lvl4pPr marL="1371460" indent="0">
              <a:buNone/>
              <a:defRPr sz="900"/>
            </a:lvl4pPr>
            <a:lvl5pPr marL="1828613" indent="0">
              <a:buNone/>
              <a:defRPr sz="900"/>
            </a:lvl5pPr>
            <a:lvl6pPr marL="2285766" indent="0">
              <a:buNone/>
              <a:defRPr sz="900"/>
            </a:lvl6pPr>
            <a:lvl7pPr marL="2742920" indent="0">
              <a:buNone/>
              <a:defRPr sz="900"/>
            </a:lvl7pPr>
            <a:lvl8pPr marL="3200072" indent="0">
              <a:buNone/>
              <a:defRPr sz="900"/>
            </a:lvl8pPr>
            <a:lvl9pPr marL="3657226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7C7C-88A3-4AF1-847D-3F2AC394C0DA}" type="datetimeFigureOut">
              <a:rPr lang="th-TH" smtClean="0"/>
              <a:pPr/>
              <a:t>25/06/58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4769E-6F7F-46D3-BA5E-4DDF1F86B24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7C7C-88A3-4AF1-847D-3F2AC394C0DA}" type="datetimeFigureOut">
              <a:rPr lang="th-TH" smtClean="0"/>
              <a:pPr/>
              <a:t>25/06/58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4769E-6F7F-46D3-BA5E-4DDF1F86B24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7C7C-88A3-4AF1-847D-3F2AC394C0DA}" type="datetimeFigureOut">
              <a:rPr lang="th-TH" smtClean="0"/>
              <a:pPr/>
              <a:t>25/06/58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4769E-6F7F-46D3-BA5E-4DDF1F86B24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6DF20-36A8-4C06-B9C1-7AAB5C206A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14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54" indent="0">
              <a:buNone/>
              <a:defRPr sz="1800"/>
            </a:lvl2pPr>
            <a:lvl3pPr marL="914306" indent="0">
              <a:buNone/>
              <a:defRPr sz="1600"/>
            </a:lvl3pPr>
            <a:lvl4pPr marL="1371460" indent="0">
              <a:buNone/>
              <a:defRPr sz="1400"/>
            </a:lvl4pPr>
            <a:lvl5pPr marL="1828613" indent="0">
              <a:buNone/>
              <a:defRPr sz="1400"/>
            </a:lvl5pPr>
            <a:lvl6pPr marL="2285766" indent="0">
              <a:buNone/>
              <a:defRPr sz="1400"/>
            </a:lvl6pPr>
            <a:lvl7pPr marL="2742920" indent="0">
              <a:buNone/>
              <a:defRPr sz="1400"/>
            </a:lvl7pPr>
            <a:lvl8pPr marL="3200072" indent="0">
              <a:buNone/>
              <a:defRPr sz="1400"/>
            </a:lvl8pPr>
            <a:lvl9pPr marL="3657226" indent="0">
              <a:buNone/>
              <a:defRPr sz="14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A33DE-89FA-4702-8C19-1C496059F2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A4DA1-469C-4FBF-AC50-732467B4E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331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A33DE-89FA-4702-8C19-1C496059F2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2383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17FD5-E80B-4C63-B3B0-7D97EBA10F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8214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D64D8-B2A8-4D45-A9CC-CFDBBD225A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36665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680A4-BF46-44A3-BCE5-B810B2C0F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02867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11DF15-8439-449A-BE85-744F22CEF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6055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350E21-51C9-4C17-98A8-B4CDD7BDA6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25113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43A74-211F-48C3-9EB7-35EFE17F4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80013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C04B6-1EFB-4548-9A1B-CC95839DEF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88751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01079-B8FE-40FC-9BD4-BF095B7C30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218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17FD5-E80B-4C63-B3B0-7D97EBA10F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B34CE-CBDE-43E1-A450-413E09560B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347768"/>
      </p:ext>
    </p:extLst>
  </p:cSld>
  <p:clrMapOvr>
    <a:masterClrMapping/>
  </p:clrMapOvr>
  <p:transition spd="med">
    <p:randomBar dir="vert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ชื่อเรื่องและตารา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ตาราง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th-TH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7DAB4-ADA2-4650-9A4C-000B87DDCB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465715"/>
      </p:ext>
    </p:extLst>
  </p:cSld>
  <p:clrMapOvr>
    <a:masterClrMapping/>
  </p:clrMapOvr>
  <p:transition spd="med">
    <p:randomBar dir="vert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ชื่อเรื่องและเนื้อหา 2 ส่วนเหนือข้อควา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half" idx="3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8DA7A-658C-4A5A-886D-BC8C055F2D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04175"/>
      </p:ext>
    </p:extLst>
  </p:cSld>
  <p:clrMapOvr>
    <a:masterClrMapping/>
  </p:clrMapOvr>
  <p:transition spd="med">
    <p:randomBar dir="vert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ชื่อเรื่อง ข้อความ 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815E2-F4C7-48CD-9886-C79B31A680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868811"/>
      </p:ext>
    </p:extLst>
  </p:cSld>
  <p:clrMapOvr>
    <a:masterClrMapping/>
  </p:clrMapOvr>
  <p:transition spd="med">
    <p:randomBar dir="vert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ชื่อเรื่อง ข้อความ และ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เนื้อหา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156F3-3FD6-43A4-8BB9-05EC91827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137940"/>
      </p:ext>
    </p:extLst>
  </p:cSld>
  <p:clrMapOvr>
    <a:masterClrMapping/>
  </p:clrMapOvr>
  <p:transition spd="med">
    <p:randomBar dir="vert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ชื่อเรื่อง เนื้อหา 1 ส่วน และ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เนื้อหา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08157-3C2D-4467-A28F-6E1D27C3F0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843885"/>
      </p:ext>
    </p:extLst>
  </p:cSld>
  <p:clrMapOvr>
    <a:masterClrMapping/>
  </p:clrMapOvr>
  <p:transition spd="med">
    <p:randomBar dir="vert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54" indent="0" algn="ctr">
              <a:buNone/>
              <a:defRPr/>
            </a:lvl2pPr>
            <a:lvl3pPr marL="914306" indent="0" algn="ctr">
              <a:buNone/>
              <a:defRPr/>
            </a:lvl3pPr>
            <a:lvl4pPr marL="1371460" indent="0" algn="ctr">
              <a:buNone/>
              <a:defRPr/>
            </a:lvl4pPr>
            <a:lvl5pPr marL="1828613" indent="0" algn="ctr">
              <a:buNone/>
              <a:defRPr/>
            </a:lvl5pPr>
            <a:lvl6pPr marL="2285766" indent="0" algn="ctr">
              <a:buNone/>
              <a:defRPr/>
            </a:lvl6pPr>
            <a:lvl7pPr marL="2742920" indent="0" algn="ctr">
              <a:buNone/>
              <a:defRPr/>
            </a:lvl7pPr>
            <a:lvl8pPr marL="3200072" indent="0" algn="ctr">
              <a:buNone/>
              <a:defRPr/>
            </a:lvl8pPr>
            <a:lvl9pPr marL="3657226" indent="0" algn="ctr">
              <a:buNone/>
              <a:defRPr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745E0CD1-B9AE-4329-B05F-EDBEDEAF53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47993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3D527D11-33B5-46D6-9FC3-2530D97A14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1076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54" indent="0">
              <a:buNone/>
              <a:defRPr sz="1800"/>
            </a:lvl2pPr>
            <a:lvl3pPr marL="914306" indent="0">
              <a:buNone/>
              <a:defRPr sz="1600"/>
            </a:lvl3pPr>
            <a:lvl4pPr marL="1371460" indent="0">
              <a:buNone/>
              <a:defRPr sz="1400"/>
            </a:lvl4pPr>
            <a:lvl5pPr marL="1828613" indent="0">
              <a:buNone/>
              <a:defRPr sz="1400"/>
            </a:lvl5pPr>
            <a:lvl6pPr marL="2285766" indent="0">
              <a:buNone/>
              <a:defRPr sz="1400"/>
            </a:lvl6pPr>
            <a:lvl7pPr marL="2742920" indent="0">
              <a:buNone/>
              <a:defRPr sz="1400"/>
            </a:lvl7pPr>
            <a:lvl8pPr marL="3200072" indent="0">
              <a:buNone/>
              <a:defRPr sz="1400"/>
            </a:lvl8pPr>
            <a:lvl9pPr marL="3657226" indent="0">
              <a:buNone/>
              <a:defRPr sz="14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CF35E387-9FA7-4AC5-946C-AE46095F71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02891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79A4E03C-F7F0-42AB-868A-A495891304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393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6" indent="0">
              <a:buNone/>
              <a:defRPr sz="1800" b="1"/>
            </a:lvl3pPr>
            <a:lvl4pPr marL="1371460" indent="0">
              <a:buNone/>
              <a:defRPr sz="1600" b="1"/>
            </a:lvl4pPr>
            <a:lvl5pPr marL="1828613" indent="0">
              <a:buNone/>
              <a:defRPr sz="1600" b="1"/>
            </a:lvl5pPr>
            <a:lvl6pPr marL="2285766" indent="0">
              <a:buNone/>
              <a:defRPr sz="1600" b="1"/>
            </a:lvl6pPr>
            <a:lvl7pPr marL="2742920" indent="0">
              <a:buNone/>
              <a:defRPr sz="1600" b="1"/>
            </a:lvl7pPr>
            <a:lvl8pPr marL="3200072" indent="0">
              <a:buNone/>
              <a:defRPr sz="1600" b="1"/>
            </a:lvl8pPr>
            <a:lvl9pPr marL="3657226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6" indent="0">
              <a:buNone/>
              <a:defRPr sz="1800" b="1"/>
            </a:lvl3pPr>
            <a:lvl4pPr marL="1371460" indent="0">
              <a:buNone/>
              <a:defRPr sz="1600" b="1"/>
            </a:lvl4pPr>
            <a:lvl5pPr marL="1828613" indent="0">
              <a:buNone/>
              <a:defRPr sz="1600" b="1"/>
            </a:lvl5pPr>
            <a:lvl6pPr marL="2285766" indent="0">
              <a:buNone/>
              <a:defRPr sz="1600" b="1"/>
            </a:lvl6pPr>
            <a:lvl7pPr marL="2742920" indent="0">
              <a:buNone/>
              <a:defRPr sz="1600" b="1"/>
            </a:lvl7pPr>
            <a:lvl8pPr marL="3200072" indent="0">
              <a:buNone/>
              <a:defRPr sz="1600" b="1"/>
            </a:lvl8pPr>
            <a:lvl9pPr marL="3657226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D64D8-B2A8-4D45-A9CC-CFDBBD225A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6" indent="0">
              <a:buNone/>
              <a:defRPr sz="1800" b="1"/>
            </a:lvl3pPr>
            <a:lvl4pPr marL="1371460" indent="0">
              <a:buNone/>
              <a:defRPr sz="1600" b="1"/>
            </a:lvl4pPr>
            <a:lvl5pPr marL="1828613" indent="0">
              <a:buNone/>
              <a:defRPr sz="1600" b="1"/>
            </a:lvl5pPr>
            <a:lvl6pPr marL="2285766" indent="0">
              <a:buNone/>
              <a:defRPr sz="1600" b="1"/>
            </a:lvl6pPr>
            <a:lvl7pPr marL="2742920" indent="0">
              <a:buNone/>
              <a:defRPr sz="1600" b="1"/>
            </a:lvl7pPr>
            <a:lvl8pPr marL="3200072" indent="0">
              <a:buNone/>
              <a:defRPr sz="1600" b="1"/>
            </a:lvl8pPr>
            <a:lvl9pPr marL="3657226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6" indent="0">
              <a:buNone/>
              <a:defRPr sz="1800" b="1"/>
            </a:lvl3pPr>
            <a:lvl4pPr marL="1371460" indent="0">
              <a:buNone/>
              <a:defRPr sz="1600" b="1"/>
            </a:lvl4pPr>
            <a:lvl5pPr marL="1828613" indent="0">
              <a:buNone/>
              <a:defRPr sz="1600" b="1"/>
            </a:lvl5pPr>
            <a:lvl6pPr marL="2285766" indent="0">
              <a:buNone/>
              <a:defRPr sz="1600" b="1"/>
            </a:lvl6pPr>
            <a:lvl7pPr marL="2742920" indent="0">
              <a:buNone/>
              <a:defRPr sz="1600" b="1"/>
            </a:lvl7pPr>
            <a:lvl8pPr marL="3200072" indent="0">
              <a:buNone/>
              <a:defRPr sz="1600" b="1"/>
            </a:lvl8pPr>
            <a:lvl9pPr marL="3657226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0D119F1B-2E47-40BC-B33F-52FAD93FC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32923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4AF575CF-2B54-4419-A8FC-573BD64775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79073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4469F0AE-0674-407E-8B7B-A36975BDA8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75624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54" indent="0">
              <a:buNone/>
              <a:defRPr sz="1200"/>
            </a:lvl2pPr>
            <a:lvl3pPr marL="914306" indent="0">
              <a:buNone/>
              <a:defRPr sz="1000"/>
            </a:lvl3pPr>
            <a:lvl4pPr marL="1371460" indent="0">
              <a:buNone/>
              <a:defRPr sz="900"/>
            </a:lvl4pPr>
            <a:lvl5pPr marL="1828613" indent="0">
              <a:buNone/>
              <a:defRPr sz="900"/>
            </a:lvl5pPr>
            <a:lvl6pPr marL="2285766" indent="0">
              <a:buNone/>
              <a:defRPr sz="900"/>
            </a:lvl6pPr>
            <a:lvl7pPr marL="2742920" indent="0">
              <a:buNone/>
              <a:defRPr sz="900"/>
            </a:lvl7pPr>
            <a:lvl8pPr marL="3200072" indent="0">
              <a:buNone/>
              <a:defRPr sz="900"/>
            </a:lvl8pPr>
            <a:lvl9pPr marL="3657226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F3CEE340-8738-45C0-A57F-82CF58EC0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05805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54" indent="0">
              <a:buNone/>
              <a:defRPr sz="2800"/>
            </a:lvl2pPr>
            <a:lvl3pPr marL="914306" indent="0">
              <a:buNone/>
              <a:defRPr sz="2400"/>
            </a:lvl3pPr>
            <a:lvl4pPr marL="1371460" indent="0">
              <a:buNone/>
              <a:defRPr sz="2000"/>
            </a:lvl4pPr>
            <a:lvl5pPr marL="1828613" indent="0">
              <a:buNone/>
              <a:defRPr sz="2000"/>
            </a:lvl5pPr>
            <a:lvl6pPr marL="2285766" indent="0">
              <a:buNone/>
              <a:defRPr sz="2000"/>
            </a:lvl6pPr>
            <a:lvl7pPr marL="2742920" indent="0">
              <a:buNone/>
              <a:defRPr sz="2000"/>
            </a:lvl7pPr>
            <a:lvl8pPr marL="3200072" indent="0">
              <a:buNone/>
              <a:defRPr sz="2000"/>
            </a:lvl8pPr>
            <a:lvl9pPr marL="3657226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54" indent="0">
              <a:buNone/>
              <a:defRPr sz="1200"/>
            </a:lvl2pPr>
            <a:lvl3pPr marL="914306" indent="0">
              <a:buNone/>
              <a:defRPr sz="1000"/>
            </a:lvl3pPr>
            <a:lvl4pPr marL="1371460" indent="0">
              <a:buNone/>
              <a:defRPr sz="900"/>
            </a:lvl4pPr>
            <a:lvl5pPr marL="1828613" indent="0">
              <a:buNone/>
              <a:defRPr sz="900"/>
            </a:lvl5pPr>
            <a:lvl6pPr marL="2285766" indent="0">
              <a:buNone/>
              <a:defRPr sz="900"/>
            </a:lvl6pPr>
            <a:lvl7pPr marL="2742920" indent="0">
              <a:buNone/>
              <a:defRPr sz="900"/>
            </a:lvl7pPr>
            <a:lvl8pPr marL="3200072" indent="0">
              <a:buNone/>
              <a:defRPr sz="900"/>
            </a:lvl8pPr>
            <a:lvl9pPr marL="3657226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48CC257C-82B5-48E6-AF66-51C8BFCDF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71972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7581603C-6767-4856-A111-8F8D30280A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12637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A1983910-075C-46F6-A603-AA4444C4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6248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6C6B4DA7-8CEE-448A-9328-A12C2C2520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57069"/>
      </p:ext>
    </p:extLst>
  </p:cSld>
  <p:clrMapOvr>
    <a:masterClrMapping/>
  </p:clrMapOvr>
  <p:transition spd="med">
    <p:randomBar dir="vert"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ชื่อเรื่องและตารา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ตาราง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th-TH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56440A60-453C-4CE8-8B7E-29ED8CB209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01653"/>
      </p:ext>
    </p:extLst>
  </p:cSld>
  <p:clrMapOvr>
    <a:masterClrMapping/>
  </p:clrMapOvr>
  <p:transition spd="med">
    <p:randomBar dir="vert"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ชื่อเรื่องและเนื้อหา 2 ส่วนเหนือข้อควา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85800" y="1981201"/>
            <a:ext cx="3810000" cy="19812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quarter" idx="2"/>
          </p:nvPr>
        </p:nvSpPr>
        <p:spPr>
          <a:xfrm>
            <a:off x="4648200" y="1981201"/>
            <a:ext cx="3810000" cy="19812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half" idx="3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FADB6973-CC2C-4BA3-BEE1-D20C8E5E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780923"/>
      </p:ext>
    </p:extLst>
  </p:cSld>
  <p:clrMapOvr>
    <a:masterClrMapping/>
  </p:clrMapOvr>
  <p:transition spd="med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680A4-BF46-44A3-BCE5-B810B2C0F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ชื่อเรื่อง ข้อความ 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FAC39449-8DD8-4DAE-984A-3A7DB0DD20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69802"/>
      </p:ext>
    </p:extLst>
  </p:cSld>
  <p:clrMapOvr>
    <a:masterClrMapping/>
  </p:clrMapOvr>
  <p:transition spd="med">
    <p:randomBar dir="vert"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ชื่อเรื่อง ข้อความ และ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quarter" idx="2"/>
          </p:nvPr>
        </p:nvSpPr>
        <p:spPr>
          <a:xfrm>
            <a:off x="4648200" y="1981201"/>
            <a:ext cx="3810000" cy="19812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เนื้อหา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64634EF0-3A3D-4CBA-A2D2-5C1FD28811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118165"/>
      </p:ext>
    </p:extLst>
  </p:cSld>
  <p:clrMapOvr>
    <a:masterClrMapping/>
  </p:clrMapOvr>
  <p:transition spd="med">
    <p:randomBar dir="vert"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ชื่อเรื่อง เนื้อหา 1 ส่วน และ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quarter" idx="2"/>
          </p:nvPr>
        </p:nvSpPr>
        <p:spPr>
          <a:xfrm>
            <a:off x="4648200" y="1981201"/>
            <a:ext cx="3810000" cy="19812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เนื้อหา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04554938-C47D-401F-A6D4-6D377584ED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164278"/>
      </p:ext>
    </p:extLst>
  </p:cSld>
  <p:clrMapOvr>
    <a:masterClrMapping/>
  </p:clrMapOvr>
  <p:transition spd="med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11DF15-8439-449A-BE85-744F22CEF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54" indent="0">
              <a:buNone/>
              <a:defRPr sz="1200"/>
            </a:lvl2pPr>
            <a:lvl3pPr marL="914306" indent="0">
              <a:buNone/>
              <a:defRPr sz="1000"/>
            </a:lvl3pPr>
            <a:lvl4pPr marL="1371460" indent="0">
              <a:buNone/>
              <a:defRPr sz="900"/>
            </a:lvl4pPr>
            <a:lvl5pPr marL="1828613" indent="0">
              <a:buNone/>
              <a:defRPr sz="900"/>
            </a:lvl5pPr>
            <a:lvl6pPr marL="2285766" indent="0">
              <a:buNone/>
              <a:defRPr sz="900"/>
            </a:lvl6pPr>
            <a:lvl7pPr marL="2742920" indent="0">
              <a:buNone/>
              <a:defRPr sz="900"/>
            </a:lvl7pPr>
            <a:lvl8pPr marL="3200072" indent="0">
              <a:buNone/>
              <a:defRPr sz="900"/>
            </a:lvl8pPr>
            <a:lvl9pPr marL="3657226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350E21-51C9-4C17-98A8-B4CDD7BDA6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54" indent="0">
              <a:buNone/>
              <a:defRPr sz="2800"/>
            </a:lvl2pPr>
            <a:lvl3pPr marL="914306" indent="0">
              <a:buNone/>
              <a:defRPr sz="2400"/>
            </a:lvl3pPr>
            <a:lvl4pPr marL="1371460" indent="0">
              <a:buNone/>
              <a:defRPr sz="2000"/>
            </a:lvl4pPr>
            <a:lvl5pPr marL="1828613" indent="0">
              <a:buNone/>
              <a:defRPr sz="2000"/>
            </a:lvl5pPr>
            <a:lvl6pPr marL="2285766" indent="0">
              <a:buNone/>
              <a:defRPr sz="2000"/>
            </a:lvl6pPr>
            <a:lvl7pPr marL="2742920" indent="0">
              <a:buNone/>
              <a:defRPr sz="2000"/>
            </a:lvl7pPr>
            <a:lvl8pPr marL="3200072" indent="0">
              <a:buNone/>
              <a:defRPr sz="2000"/>
            </a:lvl8pPr>
            <a:lvl9pPr marL="3657226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54" indent="0">
              <a:buNone/>
              <a:defRPr sz="1200"/>
            </a:lvl2pPr>
            <a:lvl3pPr marL="914306" indent="0">
              <a:buNone/>
              <a:defRPr sz="1000"/>
            </a:lvl3pPr>
            <a:lvl4pPr marL="1371460" indent="0">
              <a:buNone/>
              <a:defRPr sz="900"/>
            </a:lvl4pPr>
            <a:lvl5pPr marL="1828613" indent="0">
              <a:buNone/>
              <a:defRPr sz="900"/>
            </a:lvl5pPr>
            <a:lvl6pPr marL="2285766" indent="0">
              <a:buNone/>
              <a:defRPr sz="900"/>
            </a:lvl6pPr>
            <a:lvl7pPr marL="2742920" indent="0">
              <a:buNone/>
              <a:defRPr sz="900"/>
            </a:lvl7pPr>
            <a:lvl8pPr marL="3200072" indent="0">
              <a:buNone/>
              <a:defRPr sz="900"/>
            </a:lvl8pPr>
            <a:lvl9pPr marL="3657226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43A74-211F-48C3-9EB7-35EFE17F4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44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slideLayout" Target="../slideLayouts/slideLayout58.xml"/><Relationship Id="rId18" Type="http://schemas.openxmlformats.org/officeDocument/2006/relationships/theme" Target="../theme/theme4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17" Type="http://schemas.openxmlformats.org/officeDocument/2006/relationships/slideLayout" Target="../slideLayouts/slideLayout62.xml"/><Relationship Id="rId2" Type="http://schemas.openxmlformats.org/officeDocument/2006/relationships/slideLayout" Target="../slideLayouts/slideLayout47.xml"/><Relationship Id="rId16" Type="http://schemas.openxmlformats.org/officeDocument/2006/relationships/slideLayout" Target="../slideLayouts/slideLayout61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slideLayout" Target="../slideLayouts/slideLayout5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1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fld id="{52406829-44B0-4A18-91C8-A3485733C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p:transition spd="med">
    <p:randomBar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5pPr>
      <a:lvl6pPr marL="457154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6pPr>
      <a:lvl7pPr marL="914306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7pPr>
      <a:lvl8pPr marL="137146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8pPr>
      <a:lvl9pPr marL="1828613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9pPr>
    </p:titleStyle>
    <p:bodyStyle>
      <a:lvl1pPr marL="342865" indent="-342865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874" indent="-285722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2883" indent="-228576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036" indent="-228576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190" indent="-228576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343" indent="-228576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496" indent="-228576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650" indent="-228576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802" indent="-228576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h-TH"/>
      </a:defPPr>
      <a:lvl1pPr marL="0" algn="l" defTabSz="91430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91430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6" algn="l" defTabSz="91430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0" algn="l" defTabSz="91430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3" algn="l" defTabSz="91430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6" algn="l" defTabSz="91430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0" algn="l" defTabSz="91430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72" algn="l" defTabSz="91430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6" algn="l" defTabSz="91430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0" tIns="45716" rIns="91430" bIns="45716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30" tIns="45716" rIns="91430" bIns="45716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30" tIns="45716" rIns="91430" bIns="45716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A7C7C-88A3-4AF1-847D-3F2AC394C0DA}" type="datetimeFigureOut">
              <a:rPr lang="th-TH" smtClean="0"/>
              <a:pPr/>
              <a:t>25/06/58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1" y="6356352"/>
            <a:ext cx="2895600" cy="365125"/>
          </a:xfrm>
          <a:prstGeom prst="rect">
            <a:avLst/>
          </a:prstGeom>
        </p:spPr>
        <p:txBody>
          <a:bodyPr vert="horz" lIns="91430" tIns="45716" rIns="91430" bIns="45716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30" tIns="45716" rIns="91430" bIns="45716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4769E-6F7F-46D3-BA5E-4DDF1F86B249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ctr" defTabSz="914306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5" indent="-342865" algn="l" defTabSz="914306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74" indent="-285722" algn="l" defTabSz="914306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3" indent="-228576" algn="l" defTabSz="9143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36" indent="-228576" algn="l" defTabSz="914306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0" indent="-228576" algn="l" defTabSz="914306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3" indent="-228576" algn="l" defTabSz="9143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96" indent="-228576" algn="l" defTabSz="9143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0" indent="-228576" algn="l" defTabSz="9143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02" indent="-228576" algn="l" defTabSz="9143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30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91430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6" algn="l" defTabSz="91430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0" algn="l" defTabSz="91430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3" algn="l" defTabSz="91430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6" algn="l" defTabSz="91430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0" algn="l" defTabSz="91430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72" algn="l" defTabSz="91430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6" algn="l" defTabSz="91430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fld id="{52406829-44B0-4A18-91C8-A3485733C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844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  <p:sldLayoutId id="2147483721" r:id="rId17"/>
  </p:sldLayoutIdLst>
  <p:transition spd="med">
    <p:randomBar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prstClr val="black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prstClr val="black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prstClr val="black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9FE1077-AE29-4B3B-A3B6-FB7B0F5929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594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  <p:sldLayoutId id="2147483737" r:id="rId15"/>
    <p:sldLayoutId id="2147483738" r:id="rId16"/>
    <p:sldLayoutId id="2147483739" r:id="rId17"/>
  </p:sldLayoutIdLst>
  <p:transition spd="med">
    <p:randomBar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5pPr>
      <a:lvl6pPr marL="457154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6pPr>
      <a:lvl7pPr marL="914306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7pPr>
      <a:lvl8pPr marL="137146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8pPr>
      <a:lvl9pPr marL="1828613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ngsana New" pitchFamily="18" charset="-34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343" indent="-228576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496" indent="-228576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650" indent="-228576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802" indent="-228576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h-TH"/>
      </a:defPPr>
      <a:lvl1pPr marL="0" algn="l" defTabSz="91430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91430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6" algn="l" defTabSz="91430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0" algn="l" defTabSz="91430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3" algn="l" defTabSz="91430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6" algn="l" defTabSz="91430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0" algn="l" defTabSz="91430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72" algn="l" defTabSz="91430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6" algn="l" defTabSz="91430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 descr="https://scontent-sin1-1.xx.fbcdn.net/hphotos-xpf1/v/t1.0-9/11053916_817961921630186_6349379867193379524_n.jpg?oh=d81716f56e302f92acef841eefa9e751&amp;oe=55FFD5E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01376" y="2204864"/>
            <a:ext cx="5715040" cy="419103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323528" y="285728"/>
            <a:ext cx="5572164" cy="193899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th-TH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การดำเนินงานชุมชน/</a:t>
            </a:r>
          </a:p>
          <a:p>
            <a:pPr algn="ctr">
              <a:defRPr/>
            </a:pPr>
            <a:r>
              <a:rPr lang="th-TH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หมู่บ้านไอโอดีน</a:t>
            </a:r>
          </a:p>
          <a:p>
            <a:pPr algn="ctr">
              <a:defRPr/>
            </a:pPr>
            <a:r>
              <a:rPr lang="th-TH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ให้ประสบผลสำเร็จ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>
            <a:normAutofit/>
          </a:bodyPr>
          <a:lstStyle/>
          <a:p>
            <a:r>
              <a:rPr lang="th-TH" sz="5400" b="1" dirty="0" smtClean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ดำเนินการ </a:t>
            </a:r>
            <a:r>
              <a:rPr lang="en-US" sz="5400" b="1" dirty="0" smtClean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 </a:t>
            </a:r>
            <a:r>
              <a:rPr lang="th-TH" sz="5400" b="1" dirty="0" smtClean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ระยะ</a:t>
            </a:r>
            <a:endParaRPr lang="th-TH" sz="5400" b="1" dirty="0">
              <a:solidFill>
                <a:srgbClr val="0000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267744" y="2248274"/>
            <a:ext cx="4402832" cy="676670"/>
          </a:xfrm>
          <a:solidFill>
            <a:srgbClr val="FFFF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/>
          <a:p>
            <a:pPr marL="0" indent="0" algn="ctr">
              <a:buNone/>
            </a:pPr>
            <a:r>
              <a:rPr lang="en-US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 </a:t>
            </a:r>
            <a:r>
              <a:rPr lang="th-TH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จัดตั้ง</a:t>
            </a:r>
            <a:endParaRPr lang="th-TH" sz="3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ตัวแทนเนื้อหา 2"/>
          <p:cNvSpPr txBox="1">
            <a:spLocks/>
          </p:cNvSpPr>
          <p:nvPr/>
        </p:nvSpPr>
        <p:spPr>
          <a:xfrm>
            <a:off x="2278088" y="3616426"/>
            <a:ext cx="4402832" cy="6766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lIns="91430" tIns="45716" rIns="91430" bIns="45716" rtlCol="0">
            <a:normAutofit/>
          </a:bodyPr>
          <a:lstStyle>
            <a:lvl1pPr marL="342865" indent="-342865" algn="l" defTabSz="91430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874" indent="-285722" algn="l" defTabSz="91430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883" indent="-228576" algn="l" defTabSz="91430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036" indent="-228576" algn="l" defTabSz="91430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190" indent="-228576" algn="l" defTabSz="91430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343" indent="-228576" algn="l" defTabSz="91430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496" indent="-228576" algn="l" defTabSz="91430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50" indent="-228576" algn="l" defTabSz="91430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02" indent="-228576" algn="l" defTabSz="91430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 </a:t>
            </a:r>
            <a:r>
              <a:rPr lang="th-TH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ธำรงรักษา</a:t>
            </a:r>
            <a:endParaRPr lang="th-TH" sz="3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ตัวแทนเนื้อหา 2"/>
          <p:cNvSpPr txBox="1">
            <a:spLocks/>
          </p:cNvSpPr>
          <p:nvPr/>
        </p:nvSpPr>
        <p:spPr>
          <a:xfrm>
            <a:off x="2278088" y="4984578"/>
            <a:ext cx="4402832" cy="67667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lIns="91430" tIns="45716" rIns="91430" bIns="45716" rtlCol="0">
            <a:normAutofit/>
          </a:bodyPr>
          <a:lstStyle>
            <a:lvl1pPr marL="342865" indent="-342865" algn="l" defTabSz="91430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874" indent="-285722" algn="l" defTabSz="91430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883" indent="-228576" algn="l" defTabSz="91430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036" indent="-228576" algn="l" defTabSz="91430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190" indent="-228576" algn="l" defTabSz="91430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343" indent="-228576" algn="l" defTabSz="91430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496" indent="-228576" algn="l" defTabSz="91430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50" indent="-228576" algn="l" defTabSz="91430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02" indent="-228576" algn="l" defTabSz="91430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3. </a:t>
            </a:r>
            <a:r>
              <a:rPr lang="th-TH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พาสู่ความยั่งยืน</a:t>
            </a:r>
            <a:endParaRPr lang="th-TH" sz="3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050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3357554" y="2932354"/>
            <a:ext cx="2428892" cy="285752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91430" tIns="45716" rIns="91430" bIns="45716"/>
          <a:lstStyle/>
          <a:p>
            <a:pPr algn="ctr" defTabSz="914306" eaLnBrk="0" hangingPunct="0">
              <a:defRPr/>
            </a:pPr>
            <a:endParaRPr lang="en-US" sz="24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defTabSz="914306" eaLnBrk="0" hangingPunct="0">
              <a:defRPr/>
            </a:pPr>
            <a:endParaRPr lang="en-US" sz="24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defTabSz="914306" eaLnBrk="0" hangingPunct="0">
              <a:defRPr/>
            </a:pPr>
            <a:endParaRPr lang="en-US" sz="24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defTabSz="914306" eaLnBrk="0" hangingPunct="0">
              <a:defRPr/>
            </a:pPr>
            <a:r>
              <a:rPr lang="en-US" sz="2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COMMUNITY</a:t>
            </a:r>
          </a:p>
          <a:p>
            <a:pPr algn="ctr" defTabSz="914306" eaLnBrk="0" hangingPunct="0">
              <a:defRPr/>
            </a:pPr>
            <a:r>
              <a:rPr lang="en-US" sz="2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CARE</a:t>
            </a:r>
            <a:endParaRPr lang="th-TH" sz="24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6000760" y="2932354"/>
            <a:ext cx="2428892" cy="285752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91430" tIns="45716" rIns="91430" bIns="45716"/>
          <a:lstStyle/>
          <a:p>
            <a:pPr algn="ctr" defTabSz="914306" eaLnBrk="0" hangingPunct="0">
              <a:defRPr/>
            </a:pPr>
            <a:endParaRPr lang="en-US" sz="24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defTabSz="914306" eaLnBrk="0" hangingPunct="0">
              <a:defRPr/>
            </a:pPr>
            <a:endParaRPr lang="en-US" sz="24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defTabSz="914306" eaLnBrk="0" hangingPunct="0">
              <a:defRPr/>
            </a:pPr>
            <a:endParaRPr lang="en-US" sz="24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defTabSz="914306" eaLnBrk="0" hangingPunct="0">
              <a:defRPr/>
            </a:pPr>
            <a:r>
              <a:rPr lang="en-US" sz="2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ENVIRON-</a:t>
            </a:r>
          </a:p>
          <a:p>
            <a:pPr algn="ctr" defTabSz="914306" eaLnBrk="0" hangingPunct="0">
              <a:defRPr/>
            </a:pPr>
            <a:r>
              <a:rPr lang="en-US" sz="2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MENTAL </a:t>
            </a:r>
            <a:r>
              <a:rPr lang="en-US" sz="2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CARE</a:t>
            </a:r>
          </a:p>
          <a:p>
            <a:pPr algn="ctr" defTabSz="914306" eaLnBrk="0" hangingPunct="0">
              <a:defRPr/>
            </a:pPr>
            <a:r>
              <a:rPr lang="en-US" sz="2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(Network)</a:t>
            </a:r>
            <a:endParaRPr lang="en-US" sz="24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714348" y="2932354"/>
            <a:ext cx="2428892" cy="285752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91430" tIns="45716" rIns="91430" bIns="45716"/>
          <a:lstStyle/>
          <a:p>
            <a:pPr algn="ctr" defTabSz="914306" eaLnBrk="0" hangingPunct="0">
              <a:defRPr/>
            </a:pPr>
            <a:endParaRPr lang="en-US" sz="24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defTabSz="914306" eaLnBrk="0" hangingPunct="0">
              <a:defRPr/>
            </a:pPr>
            <a:endParaRPr lang="en-US" sz="24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defTabSz="914306" eaLnBrk="0" hangingPunct="0">
              <a:defRPr/>
            </a:pPr>
            <a:endParaRPr lang="en-US" sz="24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defTabSz="914306" eaLnBrk="0" hangingPunct="0">
              <a:defRPr/>
            </a:pPr>
            <a:r>
              <a:rPr lang="en-US" sz="2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HEALTH</a:t>
            </a:r>
          </a:p>
          <a:p>
            <a:pPr algn="ctr" defTabSz="914306" eaLnBrk="0" hangingPunct="0">
              <a:defRPr/>
            </a:pPr>
            <a:r>
              <a:rPr lang="en-US" sz="2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CARE</a:t>
            </a:r>
            <a:endParaRPr lang="th-TH" sz="24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00034" y="2360850"/>
            <a:ext cx="4000528" cy="57150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lIns="91430" tIns="45716" rIns="91430" bIns="45716"/>
          <a:lstStyle/>
          <a:p>
            <a:pPr algn="ctr" defTabSz="914306" eaLnBrk="0" hangingPunct="0">
              <a:defRPr/>
            </a:pPr>
            <a:r>
              <a:rPr lang="en-US" sz="2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SELF</a:t>
            </a:r>
            <a:endParaRPr lang="th-TH" sz="24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500562" y="2360850"/>
            <a:ext cx="4143404" cy="57150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lIns="91430" tIns="45716" rIns="91430" bIns="45716"/>
          <a:lstStyle/>
          <a:p>
            <a:pPr algn="ctr" defTabSz="914306" eaLnBrk="0" hangingPunct="0">
              <a:defRPr/>
            </a:pPr>
            <a:r>
              <a:rPr lang="en-US" sz="2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CARE</a:t>
            </a:r>
            <a:endParaRPr lang="th-TH" sz="24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Isosceles Triangle 9"/>
          <p:cNvSpPr/>
          <p:nvPr/>
        </p:nvSpPr>
        <p:spPr bwMode="auto">
          <a:xfrm>
            <a:off x="142844" y="1003528"/>
            <a:ext cx="8786874" cy="1357322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lIns="91430" tIns="45716" rIns="91430" bIns="45716"/>
          <a:lstStyle/>
          <a:p>
            <a:pPr algn="ctr" defTabSz="914306" eaLnBrk="0" hangingPunct="0">
              <a:defRPr/>
            </a:pPr>
            <a:r>
              <a:rPr lang="en-US" sz="28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HEALTH STATUS</a:t>
            </a:r>
            <a:endParaRPr lang="th-TH" sz="28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85720" y="6313310"/>
            <a:ext cx="4286280" cy="500066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91430" tIns="45716" rIns="91430" bIns="45716"/>
          <a:lstStyle/>
          <a:p>
            <a:pPr algn="ctr" defTabSz="914306" eaLnBrk="0" hangingPunct="0">
              <a:defRPr/>
            </a:pPr>
            <a:r>
              <a:rPr lang="en-US" sz="2000" b="1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LEADERSHIP</a:t>
            </a:r>
            <a:endParaRPr lang="th-TH" sz="2000" b="1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Rectangle 10"/>
          <p:cNvSpPr/>
          <p:nvPr/>
        </p:nvSpPr>
        <p:spPr bwMode="auto">
          <a:xfrm>
            <a:off x="500034" y="5789875"/>
            <a:ext cx="2714644" cy="500066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91430" tIns="45716" rIns="91430" bIns="45716"/>
          <a:lstStyle/>
          <a:p>
            <a:pPr algn="ctr" defTabSz="914306" eaLnBrk="0" hangingPunct="0">
              <a:defRPr/>
            </a:pPr>
            <a:r>
              <a:rPr lang="en-US" sz="20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MAN</a:t>
            </a:r>
            <a:endParaRPr lang="th-TH" sz="2000" b="1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ectangle 10"/>
          <p:cNvSpPr/>
          <p:nvPr/>
        </p:nvSpPr>
        <p:spPr bwMode="auto">
          <a:xfrm>
            <a:off x="3214678" y="5789874"/>
            <a:ext cx="2714644" cy="500066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91430" tIns="45716" rIns="91430" bIns="45716"/>
          <a:lstStyle/>
          <a:p>
            <a:pPr algn="ctr" defTabSz="914306" eaLnBrk="0" hangingPunct="0">
              <a:defRPr/>
            </a:pPr>
            <a:r>
              <a:rPr lang="en-US" sz="20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MONEY</a:t>
            </a:r>
            <a:endParaRPr lang="th-TH" sz="2000" b="1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Rectangle 10"/>
          <p:cNvSpPr/>
          <p:nvPr/>
        </p:nvSpPr>
        <p:spPr bwMode="auto">
          <a:xfrm>
            <a:off x="5929322" y="5789874"/>
            <a:ext cx="2714644" cy="500066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91430" tIns="45716" rIns="91430" bIns="45716"/>
          <a:lstStyle/>
          <a:p>
            <a:pPr algn="ctr" defTabSz="914306" eaLnBrk="0" hangingPunct="0">
              <a:defRPr/>
            </a:pPr>
            <a:r>
              <a:rPr lang="en-US" sz="20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MATERIAL</a:t>
            </a:r>
            <a:endParaRPr lang="th-TH" sz="2000" b="1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Rectangle 10"/>
          <p:cNvSpPr/>
          <p:nvPr/>
        </p:nvSpPr>
        <p:spPr bwMode="auto">
          <a:xfrm>
            <a:off x="4572000" y="6309320"/>
            <a:ext cx="4286280" cy="500066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91430" tIns="45716" rIns="91430" bIns="45716"/>
          <a:lstStyle/>
          <a:p>
            <a:pPr algn="ctr" defTabSz="914306" eaLnBrk="0" hangingPunct="0">
              <a:defRPr/>
            </a:pPr>
            <a:r>
              <a:rPr lang="en-US" sz="20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INFORMATION</a:t>
            </a:r>
            <a:endParaRPr lang="th-TH" sz="2000" b="1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ตัวแทนเนื้อหา 2"/>
          <p:cNvSpPr txBox="1">
            <a:spLocks/>
          </p:cNvSpPr>
          <p:nvPr/>
        </p:nvSpPr>
        <p:spPr>
          <a:xfrm>
            <a:off x="2267744" y="116632"/>
            <a:ext cx="4402832" cy="67667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343" indent="-228576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496" indent="-228576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8650" indent="-228576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5802" indent="-228576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US" sz="3600" b="1" smtClean="0">
                <a:latin typeface="Tahoma" pitchFamily="34" charset="0"/>
                <a:ea typeface="Tahoma" pitchFamily="34" charset="0"/>
                <a:cs typeface="Tahoma" pitchFamily="34" charset="0"/>
              </a:rPr>
              <a:t>1. </a:t>
            </a:r>
            <a:r>
              <a:rPr lang="th-TH" sz="3600" b="1" smtClean="0">
                <a:latin typeface="Tahoma" pitchFamily="34" charset="0"/>
                <a:ea typeface="Tahoma" pitchFamily="34" charset="0"/>
                <a:cs typeface="Tahoma" pitchFamily="34" charset="0"/>
              </a:rPr>
              <a:t>จัดตั้ง</a:t>
            </a:r>
            <a:endParaRPr lang="th-TH" sz="3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วงรี 1"/>
          <p:cNvSpPr/>
          <p:nvPr/>
        </p:nvSpPr>
        <p:spPr bwMode="auto">
          <a:xfrm>
            <a:off x="1187624" y="6165304"/>
            <a:ext cx="2304256" cy="644082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277921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00.i.aliimg.com/img/pb/969/093/485/485093969_22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714744" cy="2928934"/>
          </a:xfrm>
          <a:prstGeom prst="rect">
            <a:avLst/>
          </a:prstGeom>
          <a:noFill/>
        </p:spPr>
      </p:pic>
      <p:pic>
        <p:nvPicPr>
          <p:cNvPr id="1028" name="Picture 4" descr="http://s3.amazonaws.com/kidzworld_photo/images/2010419/d8e910ec-0f74-4702-8983-0771d5a1521b/gallery_c%20galler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00505"/>
            <a:ext cx="2928926" cy="2857496"/>
          </a:xfrm>
          <a:prstGeom prst="rect">
            <a:avLst/>
          </a:prstGeom>
          <a:noFill/>
        </p:spPr>
      </p:pic>
      <p:pic>
        <p:nvPicPr>
          <p:cNvPr id="1030" name="Picture 6" descr="https://quitsmokingcommunity.org/wp-content/uploads/2015/01/help-someone-quit-smoking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7818" y="4214818"/>
            <a:ext cx="3786182" cy="2643182"/>
          </a:xfrm>
          <a:prstGeom prst="rect">
            <a:avLst/>
          </a:prstGeom>
          <a:noFill/>
        </p:spPr>
      </p:pic>
      <p:pic>
        <p:nvPicPr>
          <p:cNvPr id="1032" name="Picture 8" descr="http://www.clickhome.com.au/wp-content/uploads/sites/4/2013/08/System_Integration_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29256" y="1"/>
            <a:ext cx="3714776" cy="271382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329647" y="500042"/>
            <a:ext cx="5277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600" b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ชี้</a:t>
            </a:r>
            <a:endParaRPr lang="th-TH" sz="3600" b="1" dirty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15465" y="6000768"/>
            <a:ext cx="1236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600" b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เชียร์</a:t>
            </a:r>
            <a:endParaRPr lang="th-TH" sz="3600" b="1" dirty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901943" y="4425743"/>
            <a:ext cx="10807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600" b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ช่วย</a:t>
            </a:r>
            <a:endParaRPr lang="th-TH" sz="3600" b="1" dirty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43702" y="44624"/>
            <a:ext cx="1287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600" b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เชื่อม</a:t>
            </a:r>
            <a:endParaRPr lang="th-TH" sz="3600" b="1" dirty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ลูกศรลง 1"/>
          <p:cNvSpPr/>
          <p:nvPr/>
        </p:nvSpPr>
        <p:spPr bwMode="auto">
          <a:xfrm>
            <a:off x="1329647" y="2420888"/>
            <a:ext cx="362033" cy="1793930"/>
          </a:xfrm>
          <a:prstGeom prst="downArrow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</a:endParaRPr>
          </a:p>
        </p:txBody>
      </p:sp>
      <p:sp>
        <p:nvSpPr>
          <p:cNvPr id="3" name="ลูกศรขวา 2"/>
          <p:cNvSpPr/>
          <p:nvPr/>
        </p:nvSpPr>
        <p:spPr bwMode="auto">
          <a:xfrm>
            <a:off x="2928926" y="5429253"/>
            <a:ext cx="3083234" cy="376011"/>
          </a:xfrm>
          <a:prstGeom prst="rightArrow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</a:endParaRPr>
          </a:p>
        </p:txBody>
      </p:sp>
      <p:sp>
        <p:nvSpPr>
          <p:cNvPr id="4" name="ลูกศรขึ้น 3"/>
          <p:cNvSpPr/>
          <p:nvPr/>
        </p:nvSpPr>
        <p:spPr bwMode="auto">
          <a:xfrm>
            <a:off x="7524328" y="2276872"/>
            <a:ext cx="377615" cy="2148871"/>
          </a:xfrm>
          <a:prstGeom prst="upArrow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107229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3357554" y="2909554"/>
            <a:ext cx="2428892" cy="285752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91430" tIns="45716" rIns="91430" bIns="45716"/>
          <a:lstStyle/>
          <a:p>
            <a:pPr algn="ctr" defTabSz="914306" eaLnBrk="0" hangingPunct="0">
              <a:defRPr/>
            </a:pPr>
            <a:endParaRPr lang="en-US" sz="24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defTabSz="914306" eaLnBrk="0" hangingPunct="0">
              <a:defRPr/>
            </a:pPr>
            <a:r>
              <a:rPr lang="th-TH" sz="2400" b="1" i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นโยบาย</a:t>
            </a:r>
          </a:p>
          <a:p>
            <a:pPr algn="ctr" defTabSz="914306" eaLnBrk="0" hangingPunct="0">
              <a:defRPr/>
            </a:pPr>
            <a:r>
              <a:rPr lang="th-TH" sz="2400" b="1" i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แผน</a:t>
            </a:r>
          </a:p>
          <a:p>
            <a:pPr algn="ctr" defTabSz="914306" eaLnBrk="0" hangingPunct="0">
              <a:defRPr/>
            </a:pPr>
            <a:r>
              <a:rPr lang="th-TH" sz="2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-ค้นหา</a:t>
            </a:r>
          </a:p>
          <a:p>
            <a:pPr algn="ctr" defTabSz="914306" eaLnBrk="0" hangingPunct="0">
              <a:defRPr/>
            </a:pPr>
            <a:r>
              <a:rPr lang="th-TH" sz="2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-สำรวจ</a:t>
            </a:r>
          </a:p>
          <a:p>
            <a:pPr algn="ctr" defTabSz="914306" eaLnBrk="0" hangingPunct="0">
              <a:defRPr/>
            </a:pPr>
            <a:r>
              <a:rPr lang="th-TH" sz="2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-รณรงค์</a:t>
            </a:r>
          </a:p>
          <a:p>
            <a:pPr algn="ctr" defTabSz="914306" eaLnBrk="0" hangingPunct="0">
              <a:defRPr/>
            </a:pPr>
            <a:r>
              <a:rPr lang="th-TH" sz="2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</a:t>
            </a:r>
            <a:r>
              <a:rPr lang="en-US" sz="2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M&amp;E</a:t>
            </a:r>
            <a:endParaRPr lang="th-TH" sz="2400" b="1" dirty="0" smtClean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defTabSz="914306" eaLnBrk="0" hangingPunct="0">
              <a:defRPr/>
            </a:pPr>
            <a:endParaRPr lang="th-TH" sz="24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6000760" y="2909554"/>
            <a:ext cx="2428892" cy="285752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91430" tIns="45716" rIns="91430" bIns="45716"/>
          <a:lstStyle/>
          <a:p>
            <a:pPr algn="ctr" defTabSz="914306" eaLnBrk="0" hangingPunct="0">
              <a:defRPr/>
            </a:pPr>
            <a:endParaRPr lang="en-US" sz="24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defTabSz="914306" eaLnBrk="0" hangingPunct="0">
              <a:defRPr/>
            </a:pPr>
            <a:r>
              <a:rPr lang="th-TH" sz="2400" b="1" i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มาตรการ</a:t>
            </a:r>
          </a:p>
          <a:p>
            <a:pPr algn="ctr" defTabSz="914306" eaLnBrk="0" hangingPunct="0">
              <a:defRPr/>
            </a:pPr>
            <a:r>
              <a:rPr lang="th-TH" sz="2400" b="1" i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ทางสังคม</a:t>
            </a:r>
          </a:p>
          <a:p>
            <a:pPr algn="ctr" defTabSz="914306" eaLnBrk="0" hangingPunct="0">
              <a:defRPr/>
            </a:pPr>
            <a:r>
              <a:rPr lang="th-TH" sz="2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-ศูนย์เด็ก</a:t>
            </a:r>
          </a:p>
          <a:p>
            <a:pPr algn="ctr" defTabSz="914306" eaLnBrk="0" hangingPunct="0">
              <a:defRPr/>
            </a:pPr>
            <a:r>
              <a:rPr lang="th-TH" sz="2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-โรงเรียน</a:t>
            </a:r>
          </a:p>
          <a:p>
            <a:pPr algn="ctr" defTabSz="914306" eaLnBrk="0" hangingPunct="0">
              <a:defRPr/>
            </a:pPr>
            <a:r>
              <a:rPr lang="th-TH" sz="2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-ร้านอาหาร</a:t>
            </a:r>
          </a:p>
          <a:p>
            <a:pPr algn="ctr" defTabSz="914306" eaLnBrk="0" hangingPunct="0">
              <a:defRPr/>
            </a:pPr>
            <a:r>
              <a:rPr lang="th-TH" sz="2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-แผงลอย</a:t>
            </a:r>
            <a:endParaRPr lang="en-US" sz="24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714348" y="2909554"/>
            <a:ext cx="2428892" cy="285752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91430" tIns="45716" rIns="91430" bIns="45716"/>
          <a:lstStyle/>
          <a:p>
            <a:pPr algn="ctr" defTabSz="914306" eaLnBrk="0" hangingPunct="0">
              <a:defRPr/>
            </a:pPr>
            <a:endParaRPr lang="en-US" sz="24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defTabSz="914306" eaLnBrk="0" hangingPunct="0">
              <a:defRPr/>
            </a:pPr>
            <a:endParaRPr lang="en-US" sz="2400" b="1" dirty="0" smtClean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defTabSz="914306" eaLnBrk="0" hangingPunct="0">
              <a:defRPr/>
            </a:pPr>
            <a:r>
              <a:rPr lang="en-US" sz="2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ANC </a:t>
            </a:r>
            <a:r>
              <a:rPr lang="th-TH" sz="2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คุณภาพ</a:t>
            </a:r>
          </a:p>
          <a:p>
            <a:pPr algn="ctr" defTabSz="914306" eaLnBrk="0" hangingPunct="0">
              <a:defRPr/>
            </a:pPr>
            <a:r>
              <a:rPr lang="th-TH" sz="2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ทีมหมอครอบครัว</a:t>
            </a:r>
          </a:p>
          <a:p>
            <a:pPr algn="ctr" defTabSz="914306" eaLnBrk="0" hangingPunct="0">
              <a:defRPr/>
            </a:pPr>
            <a:r>
              <a:rPr lang="th-TH" sz="2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en-US" sz="2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FCT)</a:t>
            </a:r>
            <a:endParaRPr lang="en-US" sz="24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00034" y="2338050"/>
            <a:ext cx="4000528" cy="57150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lIns="91430" tIns="45716" rIns="91430" bIns="45716"/>
          <a:lstStyle/>
          <a:p>
            <a:pPr algn="ctr" defTabSz="914306" eaLnBrk="0" hangingPunct="0">
              <a:defRPr/>
            </a:pPr>
            <a:r>
              <a:rPr lang="th-TH" sz="2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ทานยาเม็ดเสริมไอโอดีน</a:t>
            </a:r>
            <a:endParaRPr lang="th-TH" sz="24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500562" y="2338050"/>
            <a:ext cx="4143404" cy="57150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lIns="91430" tIns="45716" rIns="91430" bIns="45716"/>
          <a:lstStyle/>
          <a:p>
            <a:pPr algn="ctr" defTabSz="914306" eaLnBrk="0" hangingPunct="0">
              <a:defRPr/>
            </a:pPr>
            <a:r>
              <a:rPr lang="th-TH" sz="2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ทานเกลือเสริมไอโอดีน</a:t>
            </a:r>
            <a:endParaRPr lang="th-TH" sz="24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Isosceles Triangle 9"/>
          <p:cNvSpPr/>
          <p:nvPr/>
        </p:nvSpPr>
        <p:spPr bwMode="auto">
          <a:xfrm>
            <a:off x="142844" y="980728"/>
            <a:ext cx="8786874" cy="1357322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lIns="91430" tIns="45716" rIns="91430" bIns="45716"/>
          <a:lstStyle/>
          <a:p>
            <a:pPr algn="ctr" defTabSz="914306" eaLnBrk="0" hangingPunct="0">
              <a:defRPr/>
            </a:pPr>
            <a:r>
              <a:rPr lang="th-TH" sz="28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พัฒนาการ / </a:t>
            </a:r>
            <a:r>
              <a:rPr lang="en-US" sz="28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IQ / </a:t>
            </a:r>
            <a:r>
              <a:rPr lang="th-TH" sz="28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คอพอก</a:t>
            </a:r>
            <a:endParaRPr lang="th-TH" sz="28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85720" y="6290510"/>
            <a:ext cx="4286280" cy="500066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91430" tIns="45716" rIns="91430" bIns="45716"/>
          <a:lstStyle/>
          <a:p>
            <a:pPr algn="ctr" defTabSz="914306" eaLnBrk="0" hangingPunct="0">
              <a:defRPr/>
            </a:pPr>
            <a:r>
              <a:rPr lang="th-TH" sz="2000" b="1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คณะทำงาน (ผู้นำ/</a:t>
            </a:r>
            <a:r>
              <a:rPr lang="th-TH" sz="2000" b="1" dirty="0" err="1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ปชช</a:t>
            </a:r>
            <a:r>
              <a:rPr lang="th-TH" sz="2000" b="1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.)</a:t>
            </a:r>
            <a:endParaRPr lang="th-TH" sz="2000" b="1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Rectangle 10"/>
          <p:cNvSpPr/>
          <p:nvPr/>
        </p:nvSpPr>
        <p:spPr bwMode="auto">
          <a:xfrm>
            <a:off x="500034" y="5767075"/>
            <a:ext cx="2714644" cy="500066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91430" tIns="45716" rIns="91430" bIns="45716"/>
          <a:lstStyle/>
          <a:p>
            <a:pPr algn="ctr" defTabSz="914306" eaLnBrk="0" hangingPunct="0">
              <a:defRPr/>
            </a:pPr>
            <a:r>
              <a:rPr lang="th-TH" sz="2000" b="1" dirty="0" err="1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อส</a:t>
            </a:r>
            <a:r>
              <a:rPr lang="th-TH" sz="2000" b="1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ม./</a:t>
            </a:r>
            <a:r>
              <a:rPr lang="th-TH" sz="2000" b="1" dirty="0" err="1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อย</a:t>
            </a:r>
            <a:r>
              <a:rPr lang="th-TH" sz="2000" b="1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.น้อย</a:t>
            </a:r>
            <a:endParaRPr lang="th-TH" sz="2000" b="1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ectangle 10"/>
          <p:cNvSpPr/>
          <p:nvPr/>
        </p:nvSpPr>
        <p:spPr bwMode="auto">
          <a:xfrm>
            <a:off x="3214678" y="5767074"/>
            <a:ext cx="2714644" cy="500066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91430" tIns="45716" rIns="91430" bIns="45716"/>
          <a:lstStyle/>
          <a:p>
            <a:pPr algn="ctr" defTabSz="914306" eaLnBrk="0" hangingPunct="0">
              <a:defRPr/>
            </a:pPr>
            <a:r>
              <a:rPr lang="th-TH" sz="20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กอง</a:t>
            </a:r>
            <a:r>
              <a:rPr lang="th-TH" sz="2000" b="1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ทุนเกลือฯ</a:t>
            </a:r>
            <a:endParaRPr lang="th-TH" sz="2000" b="1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Rectangle 10"/>
          <p:cNvSpPr/>
          <p:nvPr/>
        </p:nvSpPr>
        <p:spPr bwMode="auto">
          <a:xfrm>
            <a:off x="5929322" y="5767074"/>
            <a:ext cx="2714644" cy="500066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91430" tIns="45716" rIns="91430" bIns="45716"/>
          <a:lstStyle/>
          <a:p>
            <a:pPr algn="ctr" defTabSz="914306" eaLnBrk="0" hangingPunct="0">
              <a:defRPr/>
            </a:pPr>
            <a:r>
              <a:rPr lang="en-US" sz="2000" b="1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I-Kit</a:t>
            </a:r>
            <a:endParaRPr lang="th-TH" sz="2000" b="1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Rectangle 10"/>
          <p:cNvSpPr/>
          <p:nvPr/>
        </p:nvSpPr>
        <p:spPr bwMode="auto">
          <a:xfrm>
            <a:off x="4572000" y="6286520"/>
            <a:ext cx="4286280" cy="500066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91430" tIns="45716" rIns="91430" bIns="45716"/>
          <a:lstStyle/>
          <a:p>
            <a:pPr algn="ctr" defTabSz="914306" eaLnBrk="0" hangingPunct="0">
              <a:defRPr/>
            </a:pPr>
            <a:r>
              <a:rPr lang="th-TH" sz="2000" b="1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การเฝ้าระวัง</a:t>
            </a:r>
            <a:endParaRPr lang="th-TH" sz="2000" b="1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ตัวแทนเนื้อหา 2"/>
          <p:cNvSpPr txBox="1">
            <a:spLocks/>
          </p:cNvSpPr>
          <p:nvPr/>
        </p:nvSpPr>
        <p:spPr>
          <a:xfrm>
            <a:off x="2329408" y="116632"/>
            <a:ext cx="4402832" cy="67667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343" indent="-228576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496" indent="-228576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8650" indent="-228576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5802" indent="-228576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US" sz="3600" b="1" smtClean="0">
                <a:latin typeface="Tahoma" pitchFamily="34" charset="0"/>
                <a:ea typeface="Tahoma" pitchFamily="34" charset="0"/>
                <a:cs typeface="Tahoma" pitchFamily="34" charset="0"/>
              </a:rPr>
              <a:t>1. </a:t>
            </a:r>
            <a:r>
              <a:rPr lang="th-TH" sz="3600" b="1" smtClean="0">
                <a:latin typeface="Tahoma" pitchFamily="34" charset="0"/>
                <a:ea typeface="Tahoma" pitchFamily="34" charset="0"/>
                <a:cs typeface="Tahoma" pitchFamily="34" charset="0"/>
              </a:rPr>
              <a:t>จัดตั้ง</a:t>
            </a:r>
            <a:endParaRPr lang="th-TH" sz="3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775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3357554" y="2909554"/>
            <a:ext cx="2428892" cy="285752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91430" tIns="45716" rIns="91430" bIns="45716"/>
          <a:lstStyle/>
          <a:p>
            <a:pPr algn="ctr" defTabSz="914306" eaLnBrk="0" hangingPunct="0">
              <a:defRPr/>
            </a:pPr>
            <a:endParaRPr lang="en-US" sz="24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defTabSz="914306" eaLnBrk="0" hangingPunct="0">
              <a:defRPr/>
            </a:pPr>
            <a:r>
              <a:rPr lang="th-TH" sz="24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นโยบาย</a:t>
            </a:r>
          </a:p>
          <a:p>
            <a:pPr algn="ctr" defTabSz="914306" eaLnBrk="0" hangingPunct="0">
              <a:defRPr/>
            </a:pPr>
            <a:r>
              <a:rPr lang="th-TH" sz="24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แผน</a:t>
            </a:r>
          </a:p>
          <a:p>
            <a:pPr algn="ctr" defTabSz="914306" eaLnBrk="0" hangingPunct="0">
              <a:defRPr/>
            </a:pPr>
            <a:r>
              <a:rPr lang="th-TH" sz="2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-ค้นหา</a:t>
            </a:r>
          </a:p>
          <a:p>
            <a:pPr algn="ctr" defTabSz="914306" eaLnBrk="0" hangingPunct="0">
              <a:defRPr/>
            </a:pPr>
            <a:r>
              <a:rPr lang="th-TH" sz="2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-สำรวจ</a:t>
            </a:r>
          </a:p>
          <a:p>
            <a:pPr algn="ctr" defTabSz="914306" eaLnBrk="0" hangingPunct="0">
              <a:defRPr/>
            </a:pPr>
            <a:r>
              <a:rPr lang="th-TH" sz="2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-รณรงค์</a:t>
            </a:r>
          </a:p>
          <a:p>
            <a:pPr algn="ctr" defTabSz="914306" eaLnBrk="0" hangingPunct="0">
              <a:defRPr/>
            </a:pPr>
            <a:r>
              <a:rPr lang="th-TH" sz="2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</a:t>
            </a:r>
            <a:r>
              <a:rPr lang="en-US" sz="2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M&amp;E</a:t>
            </a:r>
            <a:endParaRPr lang="th-TH" sz="2400" b="1" dirty="0" smtClean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defTabSz="914306" eaLnBrk="0" hangingPunct="0">
              <a:defRPr/>
            </a:pPr>
            <a:endParaRPr lang="th-TH" sz="24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6000760" y="2909554"/>
            <a:ext cx="2428892" cy="285752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91430" tIns="45716" rIns="91430" bIns="45716"/>
          <a:lstStyle/>
          <a:p>
            <a:pPr algn="ctr" defTabSz="914306" eaLnBrk="0" hangingPunct="0">
              <a:defRPr/>
            </a:pPr>
            <a:endParaRPr lang="en-US" sz="24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defTabSz="914306" eaLnBrk="0" hangingPunct="0">
              <a:defRPr/>
            </a:pPr>
            <a:r>
              <a:rPr lang="th-TH" sz="24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มาตรการ</a:t>
            </a:r>
          </a:p>
          <a:p>
            <a:pPr algn="ctr" defTabSz="914306" eaLnBrk="0" hangingPunct="0">
              <a:defRPr/>
            </a:pPr>
            <a:r>
              <a:rPr lang="th-TH" sz="24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ทางสังคม</a:t>
            </a:r>
          </a:p>
          <a:p>
            <a:pPr algn="ctr" defTabSz="914306" eaLnBrk="0" hangingPunct="0">
              <a:defRPr/>
            </a:pPr>
            <a:r>
              <a:rPr lang="th-TH" sz="2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-ศูนย์เด็ก</a:t>
            </a:r>
          </a:p>
          <a:p>
            <a:pPr algn="ctr" defTabSz="914306" eaLnBrk="0" hangingPunct="0">
              <a:defRPr/>
            </a:pPr>
            <a:r>
              <a:rPr lang="th-TH" sz="2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-โรงเรียน</a:t>
            </a:r>
          </a:p>
          <a:p>
            <a:pPr algn="ctr" defTabSz="914306" eaLnBrk="0" hangingPunct="0">
              <a:defRPr/>
            </a:pPr>
            <a:r>
              <a:rPr lang="th-TH" sz="2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-ร้านอาหาร</a:t>
            </a:r>
          </a:p>
          <a:p>
            <a:pPr algn="ctr" defTabSz="914306" eaLnBrk="0" hangingPunct="0">
              <a:defRPr/>
            </a:pPr>
            <a:r>
              <a:rPr lang="th-TH" sz="2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-แผงลอย</a:t>
            </a:r>
            <a:endParaRPr lang="en-US" sz="24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714348" y="2909554"/>
            <a:ext cx="2428892" cy="285752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91430" tIns="45716" rIns="91430" bIns="45716"/>
          <a:lstStyle/>
          <a:p>
            <a:pPr algn="ctr" defTabSz="914306" eaLnBrk="0" hangingPunct="0">
              <a:defRPr/>
            </a:pPr>
            <a:endParaRPr lang="en-US" sz="24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defTabSz="914306" eaLnBrk="0" hangingPunct="0">
              <a:defRPr/>
            </a:pPr>
            <a:endParaRPr lang="en-US" sz="2400" b="1" dirty="0" smtClean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defTabSz="914306" eaLnBrk="0" hangingPunct="0">
              <a:defRPr/>
            </a:pPr>
            <a:r>
              <a:rPr lang="en-US" sz="2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ANC </a:t>
            </a:r>
            <a:r>
              <a:rPr lang="th-TH" sz="2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คุณภาพ</a:t>
            </a:r>
          </a:p>
          <a:p>
            <a:pPr algn="ctr" defTabSz="914306" eaLnBrk="0" hangingPunct="0">
              <a:defRPr/>
            </a:pPr>
            <a:r>
              <a:rPr lang="th-TH" sz="2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ทีมหมอครอบครัว</a:t>
            </a:r>
          </a:p>
          <a:p>
            <a:pPr algn="ctr" defTabSz="914306" eaLnBrk="0" hangingPunct="0">
              <a:defRPr/>
            </a:pPr>
            <a:r>
              <a:rPr lang="th-TH" sz="2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en-US" sz="2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FCT)</a:t>
            </a:r>
            <a:endParaRPr lang="en-US" sz="24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00034" y="2338050"/>
            <a:ext cx="4000528" cy="57150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lIns="91430" tIns="45716" rIns="91430" bIns="45716"/>
          <a:lstStyle/>
          <a:p>
            <a:pPr algn="ctr" defTabSz="914306" eaLnBrk="0" hangingPunct="0">
              <a:defRPr/>
            </a:pPr>
            <a:r>
              <a:rPr lang="th-TH" sz="2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ทานยาเม็ดเสริมไอโอดีน</a:t>
            </a:r>
            <a:endParaRPr lang="th-TH" sz="24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500562" y="2338050"/>
            <a:ext cx="4143404" cy="57150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lIns="91430" tIns="45716" rIns="91430" bIns="45716"/>
          <a:lstStyle/>
          <a:p>
            <a:pPr algn="ctr" defTabSz="914306" eaLnBrk="0" hangingPunct="0">
              <a:defRPr/>
            </a:pPr>
            <a:r>
              <a:rPr lang="th-TH" sz="2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ทานเกลือเสริมไอโอดีน</a:t>
            </a:r>
            <a:endParaRPr lang="th-TH" sz="24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Isosceles Triangle 9"/>
          <p:cNvSpPr/>
          <p:nvPr/>
        </p:nvSpPr>
        <p:spPr bwMode="auto">
          <a:xfrm>
            <a:off x="142844" y="980728"/>
            <a:ext cx="8786874" cy="1357322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lIns="91430" tIns="45716" rIns="91430" bIns="45716"/>
          <a:lstStyle/>
          <a:p>
            <a:pPr algn="ctr" defTabSz="914306" eaLnBrk="0" hangingPunct="0">
              <a:defRPr/>
            </a:pPr>
            <a:r>
              <a:rPr lang="th-TH" sz="28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พัฒนาการ / </a:t>
            </a:r>
            <a:r>
              <a:rPr lang="en-US" sz="28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IQ / </a:t>
            </a:r>
            <a:r>
              <a:rPr lang="th-TH" sz="28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คอพอก</a:t>
            </a:r>
            <a:endParaRPr lang="th-TH" sz="28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85720" y="6290510"/>
            <a:ext cx="4286280" cy="500066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91430" tIns="45716" rIns="91430" bIns="45716"/>
          <a:lstStyle/>
          <a:p>
            <a:pPr algn="ctr" defTabSz="914306" eaLnBrk="0" hangingPunct="0">
              <a:defRPr/>
            </a:pPr>
            <a:r>
              <a:rPr lang="th-TH" sz="2000" b="1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คณะทำงาน (ผู้นำ/</a:t>
            </a:r>
            <a:r>
              <a:rPr lang="th-TH" sz="2000" b="1" dirty="0" err="1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ปชช</a:t>
            </a:r>
            <a:r>
              <a:rPr lang="th-TH" sz="2000" b="1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.)</a:t>
            </a:r>
            <a:endParaRPr lang="th-TH" sz="2000" b="1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Rectangle 10"/>
          <p:cNvSpPr/>
          <p:nvPr/>
        </p:nvSpPr>
        <p:spPr bwMode="auto">
          <a:xfrm>
            <a:off x="500034" y="5767075"/>
            <a:ext cx="2714644" cy="500066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91430" tIns="45716" rIns="91430" bIns="45716"/>
          <a:lstStyle/>
          <a:p>
            <a:pPr algn="ctr" defTabSz="914306" eaLnBrk="0" hangingPunct="0">
              <a:defRPr/>
            </a:pPr>
            <a:r>
              <a:rPr lang="th-TH" sz="2000" b="1" dirty="0" err="1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อส</a:t>
            </a:r>
            <a:r>
              <a:rPr lang="th-TH" sz="2000" b="1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ม./</a:t>
            </a:r>
            <a:r>
              <a:rPr lang="th-TH" sz="2000" b="1" dirty="0" err="1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อย</a:t>
            </a:r>
            <a:r>
              <a:rPr lang="th-TH" sz="2000" b="1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.น้อย</a:t>
            </a:r>
            <a:endParaRPr lang="th-TH" sz="2000" b="1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ectangle 10"/>
          <p:cNvSpPr/>
          <p:nvPr/>
        </p:nvSpPr>
        <p:spPr bwMode="auto">
          <a:xfrm>
            <a:off x="3214678" y="5767074"/>
            <a:ext cx="2714644" cy="500066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91430" tIns="45716" rIns="91430" bIns="45716"/>
          <a:lstStyle/>
          <a:p>
            <a:pPr algn="ctr" defTabSz="914306" eaLnBrk="0" hangingPunct="0">
              <a:defRPr/>
            </a:pPr>
            <a:r>
              <a:rPr lang="th-TH" sz="20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กอง</a:t>
            </a:r>
            <a:r>
              <a:rPr lang="th-TH" sz="2000" b="1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ทุนเกลือฯ</a:t>
            </a:r>
            <a:endParaRPr lang="th-TH" sz="2000" b="1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Rectangle 10"/>
          <p:cNvSpPr/>
          <p:nvPr/>
        </p:nvSpPr>
        <p:spPr bwMode="auto">
          <a:xfrm>
            <a:off x="5929322" y="5767074"/>
            <a:ext cx="2714644" cy="500066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91430" tIns="45716" rIns="91430" bIns="45716"/>
          <a:lstStyle/>
          <a:p>
            <a:pPr algn="ctr" defTabSz="914306" eaLnBrk="0" hangingPunct="0">
              <a:defRPr/>
            </a:pPr>
            <a:r>
              <a:rPr lang="en-US" sz="2000" b="1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I-Kit</a:t>
            </a:r>
            <a:endParaRPr lang="th-TH" sz="2000" b="1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Rectangle 10"/>
          <p:cNvSpPr/>
          <p:nvPr/>
        </p:nvSpPr>
        <p:spPr bwMode="auto">
          <a:xfrm>
            <a:off x="4572000" y="6286520"/>
            <a:ext cx="4286280" cy="500066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91430" tIns="45716" rIns="91430" bIns="45716"/>
          <a:lstStyle/>
          <a:p>
            <a:pPr algn="ctr" defTabSz="914306" eaLnBrk="0" hangingPunct="0">
              <a:defRPr/>
            </a:pPr>
            <a:r>
              <a:rPr lang="th-TH" sz="2000" b="1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การเฝ้าระวัง</a:t>
            </a:r>
            <a:endParaRPr lang="th-TH" sz="2000" b="1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ตัวแทนเนื้อหา 2"/>
          <p:cNvSpPr txBox="1">
            <a:spLocks/>
          </p:cNvSpPr>
          <p:nvPr/>
        </p:nvSpPr>
        <p:spPr>
          <a:xfrm>
            <a:off x="2278088" y="116632"/>
            <a:ext cx="4402832" cy="6766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lIns="91430" tIns="45716" rIns="91430" bIns="45716" rtlCol="0">
            <a:normAutofit/>
          </a:bodyPr>
          <a:lstStyle>
            <a:lvl1pPr marL="342865" indent="-342865" algn="l" defTabSz="91430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874" indent="-285722" algn="l" defTabSz="91430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883" indent="-228576" algn="l" defTabSz="91430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036" indent="-228576" algn="l" defTabSz="91430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190" indent="-228576" algn="l" defTabSz="91430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343" indent="-228576" algn="l" defTabSz="91430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496" indent="-228576" algn="l" defTabSz="91430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50" indent="-228576" algn="l" defTabSz="91430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02" indent="-228576" algn="l" defTabSz="91430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 </a:t>
            </a:r>
            <a:r>
              <a:rPr lang="th-TH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ธำรงรักษา</a:t>
            </a:r>
            <a:endParaRPr lang="th-TH" sz="3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วงรี 15"/>
          <p:cNvSpPr/>
          <p:nvPr/>
        </p:nvSpPr>
        <p:spPr bwMode="auto">
          <a:xfrm>
            <a:off x="5436096" y="6165304"/>
            <a:ext cx="2304256" cy="644082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059249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00.i.aliimg.com/img/pb/969/093/485/485093969_22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714744" cy="2928934"/>
          </a:xfrm>
          <a:prstGeom prst="rect">
            <a:avLst/>
          </a:prstGeom>
          <a:noFill/>
        </p:spPr>
      </p:pic>
      <p:pic>
        <p:nvPicPr>
          <p:cNvPr id="1028" name="Picture 4" descr="http://s3.amazonaws.com/kidzworld_photo/images/2010419/d8e910ec-0f74-4702-8983-0771d5a1521b/gallery_c%20galler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00505"/>
            <a:ext cx="2928926" cy="2857496"/>
          </a:xfrm>
          <a:prstGeom prst="rect">
            <a:avLst/>
          </a:prstGeom>
          <a:noFill/>
        </p:spPr>
      </p:pic>
      <p:pic>
        <p:nvPicPr>
          <p:cNvPr id="1030" name="Picture 6" descr="https://quitsmokingcommunity.org/wp-content/uploads/2015/01/help-someone-quit-smoking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7818" y="4214818"/>
            <a:ext cx="3786182" cy="2643182"/>
          </a:xfrm>
          <a:prstGeom prst="rect">
            <a:avLst/>
          </a:prstGeom>
          <a:noFill/>
        </p:spPr>
      </p:pic>
      <p:pic>
        <p:nvPicPr>
          <p:cNvPr id="1032" name="Picture 8" descr="http://www.clickhome.com.au/wp-content/uploads/sites/4/2013/08/System_Integration_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29256" y="1"/>
            <a:ext cx="3714776" cy="2713820"/>
          </a:xfrm>
          <a:prstGeom prst="rect">
            <a:avLst/>
          </a:prstGeom>
          <a:noFill/>
        </p:spPr>
      </p:pic>
      <p:pic>
        <p:nvPicPr>
          <p:cNvPr id="1034" name="Picture 10" descr="http://images.clipartpanda.com/smiley-face-clip-art-thumbs-up-clipart-two-thumbs-up-happy-smiley-emoticon-512x512-eec6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55776" y="1637328"/>
            <a:ext cx="3590916" cy="301580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329647" y="500042"/>
            <a:ext cx="5277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600" b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ชี้</a:t>
            </a:r>
            <a:endParaRPr lang="th-TH" sz="3600" b="1" dirty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15465" y="6000768"/>
            <a:ext cx="1236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600" b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เชียร์</a:t>
            </a:r>
            <a:endParaRPr lang="th-TH" sz="3600" b="1" dirty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901943" y="4425743"/>
            <a:ext cx="10807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600" b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ช่วย</a:t>
            </a:r>
            <a:endParaRPr lang="th-TH" sz="3600" b="1" dirty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43702" y="44624"/>
            <a:ext cx="1287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600" b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เชื่อม</a:t>
            </a:r>
            <a:endParaRPr lang="th-TH" sz="3600" b="1" dirty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00496" y="3933056"/>
            <a:ext cx="8370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600" b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ชม</a:t>
            </a:r>
            <a:endParaRPr lang="th-TH" sz="3600" b="1" dirty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ลูกศรลง 1"/>
          <p:cNvSpPr/>
          <p:nvPr/>
        </p:nvSpPr>
        <p:spPr bwMode="auto">
          <a:xfrm>
            <a:off x="1329647" y="2420888"/>
            <a:ext cx="362033" cy="1793930"/>
          </a:xfrm>
          <a:prstGeom prst="downArrow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th-TH" sz="2400" smtClean="0">
              <a:solidFill>
                <a:prstClr val="black"/>
              </a:solidFill>
              <a:latin typeface="Angsana New" pitchFamily="18" charset="-34"/>
            </a:endParaRPr>
          </a:p>
        </p:txBody>
      </p:sp>
      <p:sp>
        <p:nvSpPr>
          <p:cNvPr id="3" name="ลูกศรขวา 2"/>
          <p:cNvSpPr/>
          <p:nvPr/>
        </p:nvSpPr>
        <p:spPr bwMode="auto">
          <a:xfrm>
            <a:off x="2928926" y="5429253"/>
            <a:ext cx="3083234" cy="376011"/>
          </a:xfrm>
          <a:prstGeom prst="rightArrow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th-TH" sz="2400" smtClean="0">
              <a:solidFill>
                <a:prstClr val="black"/>
              </a:solidFill>
              <a:latin typeface="Angsana New" pitchFamily="18" charset="-34"/>
            </a:endParaRPr>
          </a:p>
        </p:txBody>
      </p:sp>
      <p:sp>
        <p:nvSpPr>
          <p:cNvPr id="4" name="ลูกศรขึ้น 3"/>
          <p:cNvSpPr/>
          <p:nvPr/>
        </p:nvSpPr>
        <p:spPr bwMode="auto">
          <a:xfrm>
            <a:off x="7524328" y="2276872"/>
            <a:ext cx="377615" cy="2148871"/>
          </a:xfrm>
          <a:prstGeom prst="upArrow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th-TH" sz="2400" smtClean="0">
              <a:solidFill>
                <a:prstClr val="black"/>
              </a:solidFill>
              <a:latin typeface="Angsana New" pitchFamily="18" charset="-34"/>
            </a:endParaRPr>
          </a:p>
        </p:txBody>
      </p:sp>
      <p:sp>
        <p:nvSpPr>
          <p:cNvPr id="5" name="ลูกศรซ้าย 4"/>
          <p:cNvSpPr/>
          <p:nvPr/>
        </p:nvSpPr>
        <p:spPr bwMode="auto">
          <a:xfrm rot="19291286">
            <a:off x="5061342" y="1259112"/>
            <a:ext cx="1174575" cy="408678"/>
          </a:xfrm>
          <a:prstGeom prst="leftArrow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th-TH" sz="2400" smtClean="0">
              <a:solidFill>
                <a:prstClr val="black"/>
              </a:solidFill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571383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3357554" y="2932354"/>
            <a:ext cx="2428892" cy="285752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91430" tIns="45716" rIns="91430" bIns="45716"/>
          <a:lstStyle/>
          <a:p>
            <a:pPr algn="ctr" defTabSz="914306" eaLnBrk="0" hangingPunct="0">
              <a:defRPr/>
            </a:pPr>
            <a:endParaRPr lang="en-US" sz="36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defTabSz="914306" eaLnBrk="0" hangingPunct="0">
              <a:defRPr/>
            </a:pPr>
            <a:endParaRPr lang="en-US" sz="36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defTabSz="914306" eaLnBrk="0" hangingPunct="0">
              <a:defRPr/>
            </a:pPr>
            <a:r>
              <a:rPr lang="th-TH" sz="3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ชุมชน</a:t>
            </a:r>
            <a:endParaRPr lang="th-TH" sz="36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6000760" y="2932354"/>
            <a:ext cx="2428892" cy="285752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91430" tIns="45716" rIns="91430" bIns="45716"/>
          <a:lstStyle/>
          <a:p>
            <a:pPr algn="ctr" defTabSz="914306" eaLnBrk="0" hangingPunct="0">
              <a:defRPr/>
            </a:pPr>
            <a:endParaRPr lang="en-US" sz="36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defTabSz="914306" eaLnBrk="0" hangingPunct="0">
              <a:defRPr/>
            </a:pPr>
            <a:endParaRPr lang="en-US" sz="36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defTabSz="914306" eaLnBrk="0" hangingPunct="0">
              <a:defRPr/>
            </a:pPr>
            <a:r>
              <a:rPr lang="th-TH" sz="3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ท้องถิ่น</a:t>
            </a:r>
            <a:endParaRPr lang="en-US" sz="36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714348" y="2932354"/>
            <a:ext cx="2428892" cy="285752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91430" tIns="45716" rIns="91430" bIns="45716"/>
          <a:lstStyle/>
          <a:p>
            <a:pPr algn="ctr" defTabSz="914306" eaLnBrk="0" hangingPunct="0">
              <a:defRPr/>
            </a:pPr>
            <a:endParaRPr lang="en-US" sz="36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defTabSz="914306" eaLnBrk="0" hangingPunct="0">
              <a:defRPr/>
            </a:pPr>
            <a:endParaRPr lang="en-US" sz="36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defTabSz="914306" eaLnBrk="0" hangingPunct="0">
              <a:defRPr/>
            </a:pPr>
            <a:r>
              <a:rPr lang="th-TH" sz="3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รัฐ</a:t>
            </a:r>
            <a:endParaRPr lang="th-TH" sz="36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00034" y="2360850"/>
            <a:ext cx="4000528" cy="57150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lIns="91430" tIns="45716" rIns="91430" bIns="45716"/>
          <a:lstStyle/>
          <a:p>
            <a:pPr algn="ctr" defTabSz="914306" eaLnBrk="0" hangingPunct="0">
              <a:defRPr/>
            </a:pPr>
            <a:r>
              <a:rPr lang="en-US" sz="2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SELF</a:t>
            </a:r>
            <a:endParaRPr lang="th-TH" sz="24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500562" y="2360850"/>
            <a:ext cx="4143404" cy="57150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lIns="91430" tIns="45716" rIns="91430" bIns="45716"/>
          <a:lstStyle/>
          <a:p>
            <a:pPr algn="ctr" defTabSz="914306" eaLnBrk="0" hangingPunct="0">
              <a:defRPr/>
            </a:pPr>
            <a:r>
              <a:rPr lang="en-US" sz="2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CARE</a:t>
            </a:r>
            <a:endParaRPr lang="th-TH" sz="24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Isosceles Triangle 9"/>
          <p:cNvSpPr/>
          <p:nvPr/>
        </p:nvSpPr>
        <p:spPr bwMode="auto">
          <a:xfrm>
            <a:off x="142844" y="1003528"/>
            <a:ext cx="8786874" cy="1357322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lIns="91430" tIns="45716" rIns="91430" bIns="45716"/>
          <a:lstStyle/>
          <a:p>
            <a:pPr algn="ctr" defTabSz="914306" eaLnBrk="0" hangingPunct="0">
              <a:defRPr/>
            </a:pPr>
            <a:r>
              <a:rPr lang="en-US" sz="28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HEALTH STATUS</a:t>
            </a:r>
            <a:endParaRPr lang="th-TH" sz="28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85720" y="6313310"/>
            <a:ext cx="4286280" cy="500066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91430" tIns="45716" rIns="91430" bIns="45716"/>
          <a:lstStyle/>
          <a:p>
            <a:pPr algn="ctr" defTabSz="914306" eaLnBrk="0" hangingPunct="0">
              <a:defRPr/>
            </a:pPr>
            <a:r>
              <a:rPr lang="en-US" sz="2000" b="1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LEADERSHIP</a:t>
            </a:r>
            <a:endParaRPr lang="th-TH" sz="2000" b="1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Rectangle 10"/>
          <p:cNvSpPr/>
          <p:nvPr/>
        </p:nvSpPr>
        <p:spPr bwMode="auto">
          <a:xfrm>
            <a:off x="500034" y="5789875"/>
            <a:ext cx="2714644" cy="500066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91430" tIns="45716" rIns="91430" bIns="45716"/>
          <a:lstStyle/>
          <a:p>
            <a:pPr algn="ctr" defTabSz="914306" eaLnBrk="0" hangingPunct="0">
              <a:defRPr/>
            </a:pPr>
            <a:r>
              <a:rPr lang="en-US" sz="20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MAN</a:t>
            </a:r>
            <a:endParaRPr lang="th-TH" sz="2000" b="1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ectangle 10"/>
          <p:cNvSpPr/>
          <p:nvPr/>
        </p:nvSpPr>
        <p:spPr bwMode="auto">
          <a:xfrm>
            <a:off x="3214678" y="5789874"/>
            <a:ext cx="2714644" cy="500066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91430" tIns="45716" rIns="91430" bIns="45716"/>
          <a:lstStyle/>
          <a:p>
            <a:pPr algn="ctr" defTabSz="914306" eaLnBrk="0" hangingPunct="0">
              <a:defRPr/>
            </a:pPr>
            <a:r>
              <a:rPr lang="en-US" sz="20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MONEY</a:t>
            </a:r>
            <a:endParaRPr lang="th-TH" sz="2000" b="1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Rectangle 10"/>
          <p:cNvSpPr/>
          <p:nvPr/>
        </p:nvSpPr>
        <p:spPr bwMode="auto">
          <a:xfrm>
            <a:off x="5929322" y="5789874"/>
            <a:ext cx="2714644" cy="500066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91430" tIns="45716" rIns="91430" bIns="45716"/>
          <a:lstStyle/>
          <a:p>
            <a:pPr algn="ctr" defTabSz="914306" eaLnBrk="0" hangingPunct="0">
              <a:defRPr/>
            </a:pPr>
            <a:r>
              <a:rPr lang="en-US" sz="20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MATERIAL</a:t>
            </a:r>
            <a:endParaRPr lang="th-TH" sz="2000" b="1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Rectangle 10"/>
          <p:cNvSpPr/>
          <p:nvPr/>
        </p:nvSpPr>
        <p:spPr bwMode="auto">
          <a:xfrm>
            <a:off x="4572000" y="6309320"/>
            <a:ext cx="4286280" cy="500066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91430" tIns="45716" rIns="91430" bIns="45716"/>
          <a:lstStyle/>
          <a:p>
            <a:pPr algn="ctr" defTabSz="914306" eaLnBrk="0" hangingPunct="0">
              <a:defRPr/>
            </a:pPr>
            <a:r>
              <a:rPr lang="en-US" sz="20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INFORMATION</a:t>
            </a:r>
            <a:endParaRPr lang="th-TH" sz="2000" b="1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ตัวแทนเนื้อหา 2"/>
          <p:cNvSpPr txBox="1">
            <a:spLocks/>
          </p:cNvSpPr>
          <p:nvPr/>
        </p:nvSpPr>
        <p:spPr>
          <a:xfrm>
            <a:off x="2329408" y="116632"/>
            <a:ext cx="4402832" cy="67667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lIns="91430" tIns="45716" rIns="91430" bIns="45716" rtlCol="0">
            <a:normAutofit/>
          </a:bodyPr>
          <a:lstStyle>
            <a:lvl1pPr marL="342865" indent="-342865" algn="l" defTabSz="91430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874" indent="-285722" algn="l" defTabSz="91430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883" indent="-228576" algn="l" defTabSz="91430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036" indent="-228576" algn="l" defTabSz="91430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190" indent="-228576" algn="l" defTabSz="91430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343" indent="-228576" algn="l" defTabSz="91430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496" indent="-228576" algn="l" defTabSz="91430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50" indent="-228576" algn="l" defTabSz="91430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02" indent="-228576" algn="l" defTabSz="91430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3. </a:t>
            </a:r>
            <a:r>
              <a:rPr lang="th-TH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พาสู่ความยั่งยืน</a:t>
            </a:r>
            <a:endParaRPr lang="th-TH" sz="3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ตัวแทนเนื้อหา 2"/>
          <p:cNvSpPr txBox="1">
            <a:spLocks/>
          </p:cNvSpPr>
          <p:nvPr/>
        </p:nvSpPr>
        <p:spPr>
          <a:xfrm>
            <a:off x="1259632" y="3328394"/>
            <a:ext cx="2459102" cy="6766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lIns="91430" tIns="45716" rIns="91430" bIns="45716" rtlCol="0">
            <a:normAutofit/>
          </a:bodyPr>
          <a:lstStyle>
            <a:lvl1pPr marL="342865" indent="-342865" algn="l" defTabSz="91430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874" indent="-285722" algn="l" defTabSz="91430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883" indent="-228576" algn="l" defTabSz="91430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036" indent="-228576" algn="l" defTabSz="91430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190" indent="-228576" algn="l" defTabSz="91430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343" indent="-228576" algn="l" defTabSz="91430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496" indent="-228576" algn="l" defTabSz="91430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50" indent="-228576" algn="l" defTabSz="91430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02" indent="-228576" algn="l" defTabSz="91430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th-TH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บทบาท</a:t>
            </a:r>
            <a:endParaRPr lang="th-TH" sz="3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ตัวแทนเนื้อหา 2"/>
          <p:cNvSpPr txBox="1">
            <a:spLocks/>
          </p:cNvSpPr>
          <p:nvPr/>
        </p:nvSpPr>
        <p:spPr>
          <a:xfrm>
            <a:off x="5364088" y="3328394"/>
            <a:ext cx="2459102" cy="6766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lIns="91430" tIns="45716" rIns="91430" bIns="45716" rtlCol="0">
            <a:normAutofit/>
          </a:bodyPr>
          <a:lstStyle>
            <a:lvl1pPr marL="342865" indent="-342865" algn="l" defTabSz="91430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874" indent="-285722" algn="l" defTabSz="91430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883" indent="-228576" algn="l" defTabSz="91430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036" indent="-228576" algn="l" defTabSz="91430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190" indent="-228576" algn="l" defTabSz="91430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343" indent="-228576" algn="l" defTabSz="91430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496" indent="-228576" algn="l" defTabSz="91430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50" indent="-228576" algn="l" defTabSz="91430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02" indent="-228576" algn="l" defTabSz="91430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th-TH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งานประจำ</a:t>
            </a:r>
            <a:endParaRPr lang="th-TH" sz="3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ลูกศรขวา 2"/>
          <p:cNvSpPr/>
          <p:nvPr/>
        </p:nvSpPr>
        <p:spPr bwMode="auto">
          <a:xfrm>
            <a:off x="3779912" y="3573016"/>
            <a:ext cx="1512168" cy="288032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</a:endParaRPr>
          </a:p>
        </p:txBody>
      </p:sp>
      <p:sp>
        <p:nvSpPr>
          <p:cNvPr id="4" name="วงรี 3"/>
          <p:cNvSpPr/>
          <p:nvPr/>
        </p:nvSpPr>
        <p:spPr bwMode="auto">
          <a:xfrm>
            <a:off x="2771800" y="1484784"/>
            <a:ext cx="3456384" cy="876065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744239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clip_image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6512" y="0"/>
            <a:ext cx="9180513" cy="6861175"/>
          </a:xfrm>
          <a:prstGeom prst="rect">
            <a:avLst/>
          </a:prstGeom>
          <a:noFill/>
        </p:spPr>
      </p:pic>
      <p:sp>
        <p:nvSpPr>
          <p:cNvPr id="35843" name="WordArt 3"/>
          <p:cNvSpPr>
            <a:spLocks noChangeArrowheads="1" noChangeShapeType="1" noTextEdit="1"/>
          </p:cNvSpPr>
          <p:nvPr/>
        </p:nvSpPr>
        <p:spPr bwMode="auto">
          <a:xfrm>
            <a:off x="4067175" y="1125538"/>
            <a:ext cx="4608513" cy="1409700"/>
          </a:xfrm>
          <a:prstGeom prst="rect">
            <a:avLst/>
          </a:prstGeom>
        </p:spPr>
        <p:txBody>
          <a:bodyPr wrap="none" lIns="91430" tIns="45716" rIns="91430" bIns="45716" fromWordArt="1">
            <a:prstTxWarp prst="textTriangleInverted">
              <a:avLst>
                <a:gd name="adj" fmla="val 50000"/>
              </a:avLst>
            </a:prstTxWarp>
          </a:bodyPr>
          <a:lstStyle/>
          <a:p>
            <a:pPr algn="ctr"/>
            <a:r>
              <a:rPr lang="th-TH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99CC"/>
                </a:solidFill>
                <a:latin typeface="JasmineUPC"/>
                <a:cs typeface="JasmineUPC"/>
              </a:rPr>
              <a:t>สวัสดี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รถไฟใต้ดิน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Blank Presentation.pot">
      <a:majorFont>
        <a:latin typeface="Angsana New"/>
        <a:ea typeface=""/>
        <a:cs typeface=""/>
      </a:majorFont>
      <a:minorFont>
        <a:latin typeface="Angsana New"/>
        <a:ea typeface=""/>
        <a:cs typeface=""/>
      </a:minorFont>
    </a:fontScheme>
    <a:fmtScheme name="จุดที่สุด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ngsana New" pitchFamily="18" charset="-34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Blank Presentation">
  <a:themeElements>
    <a:clrScheme name="รถไฟใต้ดิน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Blank Presentation.pot">
      <a:majorFont>
        <a:latin typeface="Angsana New"/>
        <a:ea typeface=""/>
        <a:cs typeface=""/>
      </a:majorFont>
      <a:minorFont>
        <a:latin typeface="Angsana New"/>
        <a:ea typeface=""/>
        <a:cs typeface=""/>
      </a:minorFont>
    </a:fontScheme>
    <a:fmtScheme name="จุดที่สุด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ngsana New" pitchFamily="18" charset="-34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Blank Presentation">
  <a:themeElements>
    <a:clrScheme name="รถไฟใต้ดิน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Blank Presentation.pot">
      <a:majorFont>
        <a:latin typeface="Angsana New"/>
        <a:ea typeface=""/>
        <a:cs typeface=""/>
      </a:majorFont>
      <a:minorFont>
        <a:latin typeface="Angsana New"/>
        <a:ea typeface=""/>
        <a:cs typeface=""/>
      </a:minorFont>
    </a:fontScheme>
    <a:fmtScheme name="จุดที่สุด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ngsana New" pitchFamily="18" charset="-34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252TGp_food_light_v2</Template>
  <TotalTime>2914</TotalTime>
  <Words>213</Words>
  <Application>Microsoft Office PowerPoint</Application>
  <PresentationFormat>นำเสนอทางหน้าจอ (4:3)</PresentationFormat>
  <Paragraphs>118</Paragraphs>
  <Slides>9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4</vt:i4>
      </vt:variant>
      <vt:variant>
        <vt:lpstr>ชื่อเรื่องภาพนิ่ง</vt:lpstr>
      </vt:variant>
      <vt:variant>
        <vt:i4>9</vt:i4>
      </vt:variant>
    </vt:vector>
  </HeadingPairs>
  <TitlesOfParts>
    <vt:vector size="13" baseType="lpstr">
      <vt:lpstr>1_Blank Presentation</vt:lpstr>
      <vt:lpstr>ชุดรูปแบบของ Office</vt:lpstr>
      <vt:lpstr>2_Blank Presentation</vt:lpstr>
      <vt:lpstr>4_Blank Presentation</vt:lpstr>
      <vt:lpstr>งานนำเสนอ PowerPoint</vt:lpstr>
      <vt:lpstr>ดำเนินการ 3 ระยะ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การสร้างสุขภาพ โดยเน้นอาหารเมนูสุขภาพโรงพยาบาล</dc:title>
  <dc:creator>HomeUser</dc:creator>
  <cp:lastModifiedBy>Microsoft</cp:lastModifiedBy>
  <cp:revision>413</cp:revision>
  <dcterms:created xsi:type="dcterms:W3CDTF">2012-04-27T07:21:31Z</dcterms:created>
  <dcterms:modified xsi:type="dcterms:W3CDTF">2015-06-25T12:06:57Z</dcterms:modified>
</cp:coreProperties>
</file>