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2" d="100"/>
          <a:sy n="62" d="100"/>
        </p:scale>
        <p:origin x="204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EC-E32B-4025-9FCE-3E22B0AD48F2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6294-A9A8-41E6-BD65-8A14CDCC7B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930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EC-E32B-4025-9FCE-3E22B0AD48F2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6294-A9A8-41E6-BD65-8A14CDCC7B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303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EC-E32B-4025-9FCE-3E22B0AD48F2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6294-A9A8-41E6-BD65-8A14CDCC7B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13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EC-E32B-4025-9FCE-3E22B0AD48F2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6294-A9A8-41E6-BD65-8A14CDCC7B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829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EC-E32B-4025-9FCE-3E22B0AD48F2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6294-A9A8-41E6-BD65-8A14CDCC7B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183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EC-E32B-4025-9FCE-3E22B0AD48F2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6294-A9A8-41E6-BD65-8A14CDCC7B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169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EC-E32B-4025-9FCE-3E22B0AD48F2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6294-A9A8-41E6-BD65-8A14CDCC7B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794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EC-E32B-4025-9FCE-3E22B0AD48F2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6294-A9A8-41E6-BD65-8A14CDCC7B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636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EC-E32B-4025-9FCE-3E22B0AD48F2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6294-A9A8-41E6-BD65-8A14CDCC7B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237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EC-E32B-4025-9FCE-3E22B0AD48F2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6294-A9A8-41E6-BD65-8A14CDCC7B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713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EEC-E32B-4025-9FCE-3E22B0AD48F2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6294-A9A8-41E6-BD65-8A14CDCC7B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562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8DEEC-E32B-4025-9FCE-3E22B0AD48F2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26294-A9A8-41E6-BD65-8A14CDCC7B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122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t="-14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243873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กระดาษ A4 (210x297 มม.)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DOH_9-2562_A00H</dc:creator>
  <cp:lastModifiedBy>DOH_9-2562_A00H</cp:lastModifiedBy>
  <cp:revision>1</cp:revision>
  <dcterms:created xsi:type="dcterms:W3CDTF">2020-11-09T01:59:25Z</dcterms:created>
  <dcterms:modified xsi:type="dcterms:W3CDTF">2020-11-09T02:10:24Z</dcterms:modified>
</cp:coreProperties>
</file>