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97839C-7F71-490A-8BAF-DBA858055367}" type="datetimeFigureOut">
              <a:rPr lang="th-TH" smtClean="0"/>
              <a:pPr/>
              <a:t>05/03/56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988424-DE53-4E4E-8376-CE76FD0DB1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839C-7F71-490A-8BAF-DBA858055367}" type="datetimeFigureOut">
              <a:rPr lang="th-TH" smtClean="0"/>
              <a:pPr/>
              <a:t>05/03/56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8424-DE53-4E4E-8376-CE76FD0DB1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597839C-7F71-490A-8BAF-DBA858055367}" type="datetimeFigureOut">
              <a:rPr lang="th-TH" smtClean="0"/>
              <a:pPr/>
              <a:t>05/03/56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2988424-DE53-4E4E-8376-CE76FD0DB1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839C-7F71-490A-8BAF-DBA858055367}" type="datetimeFigureOut">
              <a:rPr lang="th-TH" smtClean="0"/>
              <a:pPr/>
              <a:t>05/03/56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988424-DE53-4E4E-8376-CE76FD0DB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839C-7F71-490A-8BAF-DBA858055367}" type="datetimeFigureOut">
              <a:rPr lang="th-TH" smtClean="0"/>
              <a:pPr/>
              <a:t>05/03/56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2988424-DE53-4E4E-8376-CE76FD0DB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97839C-7F71-490A-8BAF-DBA858055367}" type="datetimeFigureOut">
              <a:rPr lang="th-TH" smtClean="0"/>
              <a:pPr/>
              <a:t>05/03/56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988424-DE53-4E4E-8376-CE76FD0DB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97839C-7F71-490A-8BAF-DBA858055367}" type="datetimeFigureOut">
              <a:rPr lang="th-TH" smtClean="0"/>
              <a:pPr/>
              <a:t>05/03/56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988424-DE53-4E4E-8376-CE76FD0DB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839C-7F71-490A-8BAF-DBA858055367}" type="datetimeFigureOut">
              <a:rPr lang="th-TH" smtClean="0"/>
              <a:pPr/>
              <a:t>05/03/56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988424-DE53-4E4E-8376-CE76FD0DB1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839C-7F71-490A-8BAF-DBA858055367}" type="datetimeFigureOut">
              <a:rPr lang="th-TH" smtClean="0"/>
              <a:pPr/>
              <a:t>05/03/56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988424-DE53-4E4E-8376-CE76FD0DB1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839C-7F71-490A-8BAF-DBA858055367}" type="datetimeFigureOut">
              <a:rPr lang="th-TH" smtClean="0"/>
              <a:pPr/>
              <a:t>05/03/56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988424-DE53-4E4E-8376-CE76FD0DB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97839C-7F71-490A-8BAF-DBA858055367}" type="datetimeFigureOut">
              <a:rPr lang="th-TH" smtClean="0"/>
              <a:pPr/>
              <a:t>05/03/56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988424-DE53-4E4E-8376-CE76FD0DB15B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97839C-7F71-490A-8BAF-DBA858055367}" type="datetimeFigureOut">
              <a:rPr lang="th-TH" smtClean="0"/>
              <a:pPr/>
              <a:t>05/03/56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988424-DE53-4E4E-8376-CE76FD0DB15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ctrTitle"/>
          </p:nvPr>
        </p:nvSpPr>
        <p:spPr>
          <a:xfrm>
            <a:off x="928662" y="142873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3600" dirty="0" smtClean="0">
                <a:latin typeface="Tahoma" pitchFamily="34" charset="0"/>
                <a:cs typeface="Tahoma" pitchFamily="34" charset="0"/>
              </a:rPr>
              <a:t>โครงการปรับเปลี่ยนพฤติกรรมการบริโภคอาหารลดหวาน มัน เค็ม ลดอ้วน ลดโรค</a:t>
            </a:r>
            <a:r>
              <a:rPr lang="en-US" sz="4000" dirty="0" smtClean="0">
                <a:cs typeface="Angsana New" pitchFamily="18" charset="-34"/>
              </a:rPr>
              <a:t/>
            </a:r>
            <a:br>
              <a:rPr lang="en-US" sz="4000" dirty="0" smtClean="0">
                <a:cs typeface="Angsana New" pitchFamily="18" charset="-34"/>
              </a:rPr>
            </a:br>
            <a:endParaRPr lang="th-TH" sz="4000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8915" name="รูปภาพ 3" descr="logoB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4450" y="0"/>
            <a:ext cx="27495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9058" y="3143248"/>
            <a:ext cx="48830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นางสายสม สุขใจ</a:t>
            </a:r>
          </a:p>
          <a:p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นักโภชนาการชำนาญการ</a:t>
            </a:r>
          </a:p>
          <a:p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สำนักโภชนาการ กรมอนามัย</a:t>
            </a:r>
            <a:endParaRPr lang="th-TH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smtClean="0">
                <a:latin typeface="Tahoma" pitchFamily="34" charset="0"/>
                <a:cs typeface="Tahoma" pitchFamily="34" charset="0"/>
              </a:rPr>
              <a:t>วัตถุประสงค์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1000125" y="1428750"/>
            <a:ext cx="8143875" cy="4525963"/>
          </a:xfrm>
        </p:spPr>
        <p:txBody>
          <a:bodyPr/>
          <a:lstStyle/>
          <a:p>
            <a:r>
              <a:rPr lang="th-TH" sz="2400" smtClean="0">
                <a:latin typeface="Tahoma" pitchFamily="34" charset="0"/>
                <a:cs typeface="Tahoma" pitchFamily="34" charset="0"/>
              </a:rPr>
              <a:t>เพื่อให้ประชาชนได้รับองค์ความรู้ ความตระหนัก และนำไปปรับเปลี่ยนพฤติกรรมและเลือก  การบริโภคอาหารลดหวาน มัน เค็ม ได้อย่างถูกต้อง นำไปสู่การมีสุขภาพที่ดีอย่างต่อเนื่องและยั่งยืน</a:t>
            </a:r>
          </a:p>
          <a:p>
            <a:pPr>
              <a:buFont typeface="Arial" pitchFamily="34" charset="0"/>
              <a:buNone/>
            </a:pPr>
            <a:endParaRPr lang="en-US" sz="2400" smtClean="0">
              <a:latin typeface="Tahoma" pitchFamily="34" charset="0"/>
              <a:cs typeface="Tahoma" pitchFamily="34" charset="0"/>
            </a:endParaRPr>
          </a:p>
          <a:p>
            <a:r>
              <a:rPr lang="th-TH" sz="2400" smtClean="0">
                <a:latin typeface="Tahoma" pitchFamily="34" charset="0"/>
                <a:cs typeface="Tahoma" pitchFamily="34" charset="0"/>
              </a:rPr>
              <a:t>เพื่อเป็นการลดปัจจัยการเกิดโรคติดต่อไม่เรื้อรังได้แก่ โรคความดันโลหิตสูง เบาหวาน  โรคหลอดเลือดสมองและหัวใจ และโรคมะเร็ง</a:t>
            </a:r>
          </a:p>
          <a:p>
            <a:pPr>
              <a:buFont typeface="Arial" pitchFamily="34" charset="0"/>
              <a:buNone/>
            </a:pPr>
            <a:endParaRPr lang="en-US" sz="2400" smtClean="0">
              <a:latin typeface="Tahoma" pitchFamily="34" charset="0"/>
              <a:cs typeface="Tahoma" pitchFamily="34" charset="0"/>
            </a:endParaRPr>
          </a:p>
          <a:p>
            <a:r>
              <a:rPr lang="th-TH" sz="2400" smtClean="0">
                <a:latin typeface="Tahoma" pitchFamily="34" charset="0"/>
                <a:cs typeface="Tahoma" pitchFamily="34" charset="0"/>
              </a:rPr>
              <a:t>เพื่อรณรงค์ สร้างกระแสให้ประชาชนรับรู้และมีทางเลือกในการบริโภคอาหารสุขภาพลดหวาน มันเค็ม</a:t>
            </a:r>
            <a:endParaRPr lang="en-US" sz="2400" smtClean="0">
              <a:latin typeface="Tahoma" pitchFamily="34" charset="0"/>
              <a:cs typeface="Tahoma" pitchFamily="34" charset="0"/>
            </a:endParaRPr>
          </a:p>
          <a:p>
            <a:endParaRPr lang="th-TH" smtClean="0"/>
          </a:p>
        </p:txBody>
      </p:sp>
      <p:sp>
        <p:nvSpPr>
          <p:cNvPr id="4" name="TextBox 3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  <p:pic>
        <p:nvPicPr>
          <p:cNvPr id="40965" name="รูปภาพ 3" descr="logoB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4450" y="0"/>
            <a:ext cx="27495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smtClean="0">
                <a:latin typeface="Tahoma" pitchFamily="34" charset="0"/>
                <a:cs typeface="Tahoma" pitchFamily="34" charset="0"/>
              </a:rPr>
              <a:t>      </a:t>
            </a:r>
            <a:r>
              <a:rPr lang="th-TH" sz="3600" smtClean="0">
                <a:latin typeface="Tahoma" pitchFamily="34" charset="0"/>
                <a:cs typeface="Tahoma" pitchFamily="34" charset="0"/>
              </a:rPr>
              <a:t>การดำเนินงานโครงการ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643050"/>
            <a:ext cx="8015288" cy="4525963"/>
          </a:xfrm>
        </p:spPr>
        <p:txBody>
          <a:bodyPr>
            <a:normAutofit fontScale="92500" lnSpcReduction="20000"/>
          </a:bodyPr>
          <a:lstStyle/>
          <a:p>
            <a:r>
              <a:rPr lang="th-TH" sz="2400" dirty="0" smtClean="0">
                <a:latin typeface="Tahoma" pitchFamily="34" charset="0"/>
                <a:cs typeface="Tahoma" pitchFamily="34" charset="0"/>
              </a:rPr>
              <a:t>จัดอบรม/ชี้แจงผู้ประกอบการร้านอาหาร/ผู้ผลิตผลิตภัณฑ์อาหาร/ ผู้ที่เกี่ยวข้อง (ภาครัฐและเอกชน) ให้ผลิตอาหารลดหวาน มัน เค็ม  และให้ตระหนักถึงโรคไม่ติดต่อเรื้อรังซึ่งเกิดจากการบริโภคอาหารหวาน มัน เค็ม </a:t>
            </a:r>
          </a:p>
          <a:p>
            <a:pPr>
              <a:buFont typeface="Arial" pitchFamily="34" charset="0"/>
              <a:buNone/>
            </a:pPr>
            <a:endParaRPr lang="th-TH" sz="1000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2400" dirty="0" smtClean="0">
                <a:latin typeface="Tahoma" pitchFamily="34" charset="0"/>
                <a:cs typeface="Tahoma" pitchFamily="34" charset="0"/>
              </a:rPr>
              <a:t>การรณรงค์ สร้างกระแส “ลดหวาน มัน เค็ม ลดอ้วน ลดโรค” ผ่านสื่อต่าง ๆ เช่น โทรทัศน์ นสพ. วิทยุบทความ นิตยสาร การจัดนิทรรศการในงานมหกรรมต่างๆ</a:t>
            </a:r>
          </a:p>
          <a:p>
            <a:pPr>
              <a:buFont typeface="Arial" pitchFamily="34" charset="0"/>
              <a:buNone/>
            </a:pPr>
            <a:endParaRPr lang="th-TH" sz="1000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2400" dirty="0" smtClean="0">
                <a:latin typeface="Tahoma" pitchFamily="34" charset="0"/>
                <a:cs typeface="Tahoma" pitchFamily="34" charset="0"/>
              </a:rPr>
              <a:t>เผยแพร่เอกสาร/แผ่นพับ โปสเตอร์ โมเดล ชุดนิทรรศการ (สนับสนุนการดำเนินงานทั้งส่วนกลางและส่วนภูมิภาค)</a:t>
            </a:r>
          </a:p>
          <a:p>
            <a:pPr>
              <a:buFont typeface="Arial" pitchFamily="34" charset="0"/>
              <a:buNone/>
            </a:pPr>
            <a:endParaRPr lang="th-TH" sz="1000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2400" dirty="0" smtClean="0">
                <a:latin typeface="Tahoma" pitchFamily="34" charset="0"/>
                <a:cs typeface="Tahoma" pitchFamily="34" charset="0"/>
              </a:rPr>
              <a:t>หมู่บ้าน ลดหวาน มัน เค็ม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บูรณาการร่วมกับกรมสนับสนุนบริการ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กองสุขศึกษา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ในการประเมินพฤติกรรมการบริโภค</a:t>
            </a:r>
          </a:p>
          <a:p>
            <a:pPr>
              <a:buNone/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ใน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12 </a:t>
            </a:r>
            <a:r>
              <a:rPr lang="th-TH" sz="2400" smtClean="0">
                <a:latin typeface="Tahoma" pitchFamily="34" charset="0"/>
                <a:cs typeface="Tahoma" pitchFamily="34" charset="0"/>
              </a:rPr>
              <a:t>เครือข่ายบริการสุขภาพ เครือข่ายละ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1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หมู่บ้าน</a:t>
            </a:r>
          </a:p>
          <a:p>
            <a:endParaRPr lang="th-TH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  <p:pic>
        <p:nvPicPr>
          <p:cNvPr id="41989" name="รูปภาพ 3" descr="logoB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4450" y="0"/>
            <a:ext cx="27495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cs typeface="Angsana New" pitchFamily="18" charset="-34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cs typeface="Cordia New" pitchFamily="34" charset="-34"/>
            </a:endParaRPr>
          </a:p>
        </p:txBody>
      </p:sp>
      <p:sp>
        <p:nvSpPr>
          <p:cNvPr id="45060" name="TextBox 3"/>
          <p:cNvSpPr txBox="1">
            <a:spLocks noChangeArrowheads="1"/>
          </p:cNvSpPr>
          <p:nvPr/>
        </p:nvSpPr>
        <p:spPr bwMode="auto">
          <a:xfrm>
            <a:off x="2643188" y="3214688"/>
            <a:ext cx="5965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5400">
                <a:latin typeface="Tahoma" pitchFamily="34" charset="0"/>
                <a:cs typeface="Tahoma" pitchFamily="34" charset="0"/>
              </a:rPr>
              <a:t>ขอบคุณและสวัสดีค่ะ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750" y="6550025"/>
            <a:ext cx="86042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บรรยายในการประชุมพัฒนาศักยภาพภาคีเครือข่ายด้านอาหารและโภชนาการ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ลดหวาน มัน เค็ม ลดอ้วน ลดโรค วันที่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5-6 </a:t>
            </a: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2556 </a:t>
            </a:r>
            <a:r>
              <a:rPr lang="th-TH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ณ  ทีเคพาเลซ กรุงเทพมหานคร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</TotalTime>
  <Words>354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โครงการปรับเปลี่ยนพฤติกรรมการบริโภคอาหารลดหวาน มัน เค็ม ลดอ้วน ลดโรค </vt:lpstr>
      <vt:lpstr>วัตถุประสงค์</vt:lpstr>
      <vt:lpstr>      การดำเนินงานโครงการ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โครงการปรับเปลี่ยนพฤติกรรมการบริโภคอาหารลดหวาน มัน เค็ม ลดอ้วน ลดโรค</dc:title>
  <dc:creator>User</dc:creator>
  <cp:lastModifiedBy>User</cp:lastModifiedBy>
  <cp:revision>3</cp:revision>
  <dcterms:created xsi:type="dcterms:W3CDTF">2013-03-04T17:18:51Z</dcterms:created>
  <dcterms:modified xsi:type="dcterms:W3CDTF">2013-03-05T02:53:35Z</dcterms:modified>
</cp:coreProperties>
</file>